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4" r:id="rId1"/>
    <p:sldMasterId id="2147483675" r:id="rId2"/>
  </p:sldMasterIdLst>
  <p:notesMasterIdLst>
    <p:notesMasterId r:id="rId47"/>
  </p:notesMasterIdLst>
  <p:sldIdLst>
    <p:sldId id="256" r:id="rId3"/>
    <p:sldId id="262" r:id="rId4"/>
    <p:sldId id="260" r:id="rId5"/>
    <p:sldId id="268" r:id="rId6"/>
    <p:sldId id="265" r:id="rId7"/>
    <p:sldId id="293" r:id="rId8"/>
    <p:sldId id="258" r:id="rId9"/>
    <p:sldId id="259" r:id="rId10"/>
    <p:sldId id="261" r:id="rId11"/>
    <p:sldId id="263" r:id="rId12"/>
    <p:sldId id="264" r:id="rId13"/>
    <p:sldId id="266" r:id="rId14"/>
    <p:sldId id="267"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4" r:id="rId40"/>
    <p:sldId id="295" r:id="rId41"/>
    <p:sldId id="296" r:id="rId42"/>
    <p:sldId id="297" r:id="rId43"/>
    <p:sldId id="298" r:id="rId44"/>
    <p:sldId id="299" r:id="rId45"/>
    <p:sldId id="300" r:id="rId46"/>
  </p:sldIdLst>
  <p:sldSz cx="9144000" cy="5143500" type="screen16x9"/>
  <p:notesSz cx="6858000" cy="9144000"/>
  <p:embeddedFontLst>
    <p:embeddedFont>
      <p:font typeface="Amatic SC" panose="00000500000000000000" pitchFamily="2" charset="-79"/>
      <p:regular r:id="rId48"/>
      <p:bold r:id="rId49"/>
    </p:embeddedFont>
    <p:embeddedFont>
      <p:font typeface="Lato" panose="020F0502020204030203" pitchFamily="34" charset="0"/>
      <p:regular r:id="rId50"/>
      <p:bold r:id="rId51"/>
      <p:italic r:id="rId52"/>
      <p:boldItalic r:id="rId53"/>
    </p:embeddedFont>
    <p:embeddedFont>
      <p:font typeface="Open Sans" panose="020B0606030504020204" pitchFamily="34" charset="0"/>
      <p:regular r:id="rId54"/>
      <p:bold r:id="rId55"/>
      <p:italic r:id="rId56"/>
      <p:boldItalic r:id="rId57"/>
    </p:embeddedFont>
    <p:embeddedFont>
      <p:font typeface="Proxima Nova" panose="020B0604020202020204" charset="0"/>
      <p:regular r:id="rId58"/>
      <p:bold r:id="rId59"/>
      <p:italic r:id="rId60"/>
      <p:boldItalic r:id="rId61"/>
    </p:embeddedFont>
    <p:embeddedFont>
      <p:font typeface="Proxima Nova Semibold" panose="020B0604020202020204" charset="0"/>
      <p:regular r:id="rId62"/>
      <p:bold r:id="rId63"/>
      <p:boldItalic r:id="rId64"/>
    </p:embeddedFont>
    <p:embeddedFont>
      <p:font typeface="Roboto Medium" panose="02000000000000000000" pitchFamily="2" charset="0"/>
      <p:regular r:id="rId65"/>
      <p:bold r:id="rId66"/>
      <p:italic r:id="rId67"/>
      <p:boldItalic r:id="rId68"/>
    </p:embeddedFont>
    <p:embeddedFont>
      <p:font typeface="Varela Round" panose="00000500000000000000" pitchFamily="2" charset="-79"/>
      <p:regular r:id="rId6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12C8807-01C8-45E0-8697-325D88A80132}">
  <a:tblStyle styleId="{912C8807-01C8-45E0-8697-325D88A8013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notesMaster" Target="notesMasters/notesMaster1.xml"/><Relationship Id="rId63" Type="http://schemas.openxmlformats.org/officeDocument/2006/relationships/font" Target="fonts/font16.fntdata"/><Relationship Id="rId68" Type="http://schemas.openxmlformats.org/officeDocument/2006/relationships/font" Target="fonts/font21.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6.fntdata"/><Relationship Id="rId58" Type="http://schemas.openxmlformats.org/officeDocument/2006/relationships/font" Target="fonts/font11.fntdata"/><Relationship Id="rId66" Type="http://schemas.openxmlformats.org/officeDocument/2006/relationships/font" Target="fonts/font19.fntdata"/><Relationship Id="rId5" Type="http://schemas.openxmlformats.org/officeDocument/2006/relationships/slide" Target="slides/slide3.xml"/><Relationship Id="rId61" Type="http://schemas.openxmlformats.org/officeDocument/2006/relationships/font" Target="fonts/font14.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font" Target="fonts/font17.fntdata"/><Relationship Id="rId69" Type="http://schemas.openxmlformats.org/officeDocument/2006/relationships/font" Target="fonts/font22.fntdata"/><Relationship Id="rId8" Type="http://schemas.openxmlformats.org/officeDocument/2006/relationships/slide" Target="slides/slide6.xml"/><Relationship Id="rId51" Type="http://schemas.openxmlformats.org/officeDocument/2006/relationships/font" Target="fonts/font4.fntdata"/><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2.fntdata"/><Relationship Id="rId67" Type="http://schemas.openxmlformats.org/officeDocument/2006/relationships/font" Target="fonts/font2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7.fntdata"/><Relationship Id="rId62" Type="http://schemas.openxmlformats.org/officeDocument/2006/relationships/font" Target="fonts/font15.fntdata"/><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5.fntdata"/><Relationship Id="rId60" Type="http://schemas.openxmlformats.org/officeDocument/2006/relationships/font" Target="fonts/font13.fntdata"/><Relationship Id="rId65" Type="http://schemas.openxmlformats.org/officeDocument/2006/relationships/font" Target="fonts/font18.fntdata"/><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3.fntdata"/><Relationship Id="rId55" Type="http://schemas.openxmlformats.org/officeDocument/2006/relationships/font" Target="fonts/font8.fntdata"/><Relationship Id="rId7" Type="http://schemas.openxmlformats.org/officeDocument/2006/relationships/slide" Target="slides/slide5.xml"/><Relationship Id="rId71" Type="http://schemas.openxmlformats.org/officeDocument/2006/relationships/viewProps" Target="viewProps.xml"/></Relationships>
</file>

<file path=ppt/media/image1.png>
</file>

<file path=ppt/media/image10.gif>
</file>

<file path=ppt/media/image11.gif>
</file>

<file path=ppt/media/image12.png>
</file>

<file path=ppt/media/image2.jpg>
</file>

<file path=ppt/media/image3.png>
</file>

<file path=ppt/media/image4.png>
</file>

<file path=ppt/media/image5.jpg>
</file>

<file path=ppt/media/image6.pn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1"/>
        <p:cNvGrpSpPr/>
        <p:nvPr/>
      </p:nvGrpSpPr>
      <p:grpSpPr>
        <a:xfrm>
          <a:off x="0" y="0"/>
          <a:ext cx="0" cy="0"/>
          <a:chOff x="0" y="0"/>
          <a:chExt cx="0" cy="0"/>
        </a:xfrm>
      </p:grpSpPr>
      <p:sp>
        <p:nvSpPr>
          <p:cNvPr id="412" name="Google Shape;41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3" name="Google Shape;41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5"/>
        <p:cNvGrpSpPr/>
        <p:nvPr/>
      </p:nvGrpSpPr>
      <p:grpSpPr>
        <a:xfrm>
          <a:off x="0" y="0"/>
          <a:ext cx="0" cy="0"/>
          <a:chOff x="0" y="0"/>
          <a:chExt cx="0" cy="0"/>
        </a:xfrm>
      </p:grpSpPr>
      <p:sp>
        <p:nvSpPr>
          <p:cNvPr id="516" name="Google Shape;516;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7" name="Google Shape;517;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9f2f57a71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9f2f57a71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
        <p:cNvGrpSpPr/>
        <p:nvPr/>
      </p:nvGrpSpPr>
      <p:grpSpPr>
        <a:xfrm>
          <a:off x="0" y="0"/>
          <a:ext cx="0" cy="0"/>
          <a:chOff x="0" y="0"/>
          <a:chExt cx="0" cy="0"/>
        </a:xfrm>
      </p:grpSpPr>
      <p:sp>
        <p:nvSpPr>
          <p:cNvPr id="552" name="Google Shape;552;g99f2f57a71_0_1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3" name="Google Shape;553;g99f2f57a71_0_1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8"/>
        <p:cNvGrpSpPr/>
        <p:nvPr/>
      </p:nvGrpSpPr>
      <p:grpSpPr>
        <a:xfrm>
          <a:off x="0" y="0"/>
          <a:ext cx="0" cy="0"/>
          <a:chOff x="0" y="0"/>
          <a:chExt cx="0" cy="0"/>
        </a:xfrm>
      </p:grpSpPr>
      <p:sp>
        <p:nvSpPr>
          <p:cNvPr id="559" name="Google Shape;559;gc80bffb274_0_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0" name="Google Shape;560;gc80bffb274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3"/>
        <p:cNvGrpSpPr/>
        <p:nvPr/>
      </p:nvGrpSpPr>
      <p:grpSpPr>
        <a:xfrm>
          <a:off x="0" y="0"/>
          <a:ext cx="0" cy="0"/>
          <a:chOff x="0" y="0"/>
          <a:chExt cx="0" cy="0"/>
        </a:xfrm>
      </p:grpSpPr>
      <p:sp>
        <p:nvSpPr>
          <p:cNvPr id="614" name="Google Shape;614;gdd09e57de2_3_6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5" name="Google Shape;615;gdd09e57de2_3_6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4"/>
        <p:cNvGrpSpPr/>
        <p:nvPr/>
      </p:nvGrpSpPr>
      <p:grpSpPr>
        <a:xfrm>
          <a:off x="0" y="0"/>
          <a:ext cx="0" cy="0"/>
          <a:chOff x="0" y="0"/>
          <a:chExt cx="0" cy="0"/>
        </a:xfrm>
      </p:grpSpPr>
      <p:sp>
        <p:nvSpPr>
          <p:cNvPr id="665" name="Google Shape;665;gdd09e57de2_3_7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6" name="Google Shape;666;gdd09e57de2_3_7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5"/>
        <p:cNvGrpSpPr/>
        <p:nvPr/>
      </p:nvGrpSpPr>
      <p:grpSpPr>
        <a:xfrm>
          <a:off x="0" y="0"/>
          <a:ext cx="0" cy="0"/>
          <a:chOff x="0" y="0"/>
          <a:chExt cx="0" cy="0"/>
        </a:xfrm>
      </p:grpSpPr>
      <p:sp>
        <p:nvSpPr>
          <p:cNvPr id="726" name="Google Shape;726;g99f2f57a71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7" name="Google Shape;727;g99f2f57a71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2"/>
        <p:cNvGrpSpPr/>
        <p:nvPr/>
      </p:nvGrpSpPr>
      <p:grpSpPr>
        <a:xfrm>
          <a:off x="0" y="0"/>
          <a:ext cx="0" cy="0"/>
          <a:chOff x="0" y="0"/>
          <a:chExt cx="0" cy="0"/>
        </a:xfrm>
      </p:grpSpPr>
      <p:sp>
        <p:nvSpPr>
          <p:cNvPr id="753" name="Google Shape;753;gbd6c00e730_0_1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4" name="Google Shape;754;gbd6c00e73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9"/>
        <p:cNvGrpSpPr/>
        <p:nvPr/>
      </p:nvGrpSpPr>
      <p:grpSpPr>
        <a:xfrm>
          <a:off x="0" y="0"/>
          <a:ext cx="0" cy="0"/>
          <a:chOff x="0" y="0"/>
          <a:chExt cx="0" cy="0"/>
        </a:xfrm>
      </p:grpSpPr>
      <p:sp>
        <p:nvSpPr>
          <p:cNvPr id="760" name="Google Shape;760;gc80bffb274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1" name="Google Shape;761;gc80bffb274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7"/>
        <p:cNvGrpSpPr/>
        <p:nvPr/>
      </p:nvGrpSpPr>
      <p:grpSpPr>
        <a:xfrm>
          <a:off x="0" y="0"/>
          <a:ext cx="0" cy="0"/>
          <a:chOff x="0" y="0"/>
          <a:chExt cx="0" cy="0"/>
        </a:xfrm>
      </p:grpSpPr>
      <p:sp>
        <p:nvSpPr>
          <p:cNvPr id="808" name="Google Shape;808;gbd6c00e730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9" name="Google Shape;809;gbd6c00e730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dd09e57de2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dd09e57de2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
        <p:cNvGrpSpPr/>
        <p:nvPr/>
      </p:nvGrpSpPr>
      <p:grpSpPr>
        <a:xfrm>
          <a:off x="0" y="0"/>
          <a:ext cx="0" cy="0"/>
          <a:chOff x="0" y="0"/>
          <a:chExt cx="0" cy="0"/>
        </a:xfrm>
      </p:grpSpPr>
      <p:sp>
        <p:nvSpPr>
          <p:cNvPr id="856" name="Google Shape;856;gc80bffb274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 name="Google Shape;857;gc80bffb274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bd6c00e730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bd6c00e730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bd6c00e730_0_1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bd6c00e730_0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bd6c00e730_0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bd6c00e730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99f2f57a71_0_1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99f2f57a71_0_1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2"/>
        <p:cNvGrpSpPr/>
        <p:nvPr/>
      </p:nvGrpSpPr>
      <p:grpSpPr>
        <a:xfrm>
          <a:off x="0" y="0"/>
          <a:ext cx="0" cy="0"/>
          <a:chOff x="0" y="0"/>
          <a:chExt cx="0" cy="0"/>
        </a:xfrm>
      </p:grpSpPr>
      <p:sp>
        <p:nvSpPr>
          <p:cNvPr id="923" name="Google Shape;923;gde263b0cd2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4" name="Google Shape;924;gde263b0cd2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bd6c00e73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bd6c00e73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ab164b816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ab164b816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e3d5defb2d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e3d5defb2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3"/>
        <p:cNvGrpSpPr/>
        <p:nvPr/>
      </p:nvGrpSpPr>
      <p:grpSpPr>
        <a:xfrm>
          <a:off x="0" y="0"/>
          <a:ext cx="0" cy="0"/>
          <a:chOff x="0" y="0"/>
          <a:chExt cx="0" cy="0"/>
        </a:xfrm>
      </p:grpSpPr>
      <p:sp>
        <p:nvSpPr>
          <p:cNvPr id="964" name="Google Shape;964;ge3d5defb2d_1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 name="Google Shape;965;ge3d5defb2d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0"/>
        <p:cNvGrpSpPr/>
        <p:nvPr/>
      </p:nvGrpSpPr>
      <p:grpSpPr>
        <a:xfrm>
          <a:off x="0" y="0"/>
          <a:ext cx="0" cy="0"/>
          <a:chOff x="0" y="0"/>
          <a:chExt cx="0" cy="0"/>
        </a:xfrm>
      </p:grpSpPr>
      <p:sp>
        <p:nvSpPr>
          <p:cNvPr id="971" name="Google Shape;971;ge3d5defb2d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2" name="Google Shape;972;ge3d5defb2d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8"/>
        <p:cNvGrpSpPr/>
        <p:nvPr/>
      </p:nvGrpSpPr>
      <p:grpSpPr>
        <a:xfrm>
          <a:off x="0" y="0"/>
          <a:ext cx="0" cy="0"/>
          <a:chOff x="0" y="0"/>
          <a:chExt cx="0" cy="0"/>
        </a:xfrm>
      </p:grpSpPr>
      <p:sp>
        <p:nvSpPr>
          <p:cNvPr id="989" name="Google Shape;989;ge3d5defb2d_1_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0" name="Google Shape;990;ge3d5defb2d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4"/>
        <p:cNvGrpSpPr/>
        <p:nvPr/>
      </p:nvGrpSpPr>
      <p:grpSpPr>
        <a:xfrm>
          <a:off x="0" y="0"/>
          <a:ext cx="0" cy="0"/>
          <a:chOff x="0" y="0"/>
          <a:chExt cx="0" cy="0"/>
        </a:xfrm>
      </p:grpSpPr>
      <p:sp>
        <p:nvSpPr>
          <p:cNvPr id="1005" name="Google Shape;1005;ge3d5defb2d_1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6" name="Google Shape;1006;ge3d5defb2d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1"/>
        <p:cNvGrpSpPr/>
        <p:nvPr/>
      </p:nvGrpSpPr>
      <p:grpSpPr>
        <a:xfrm>
          <a:off x="0" y="0"/>
          <a:ext cx="0" cy="0"/>
          <a:chOff x="0" y="0"/>
          <a:chExt cx="0" cy="0"/>
        </a:xfrm>
      </p:grpSpPr>
      <p:sp>
        <p:nvSpPr>
          <p:cNvPr id="1342" name="Google Shape;1342;ge3d5defb2d_1_3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3" name="Google Shape;1343;ge3d5defb2d_1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1"/>
        <p:cNvGrpSpPr/>
        <p:nvPr/>
      </p:nvGrpSpPr>
      <p:grpSpPr>
        <a:xfrm>
          <a:off x="0" y="0"/>
          <a:ext cx="0" cy="0"/>
          <a:chOff x="0" y="0"/>
          <a:chExt cx="0" cy="0"/>
        </a:xfrm>
      </p:grpSpPr>
      <p:sp>
        <p:nvSpPr>
          <p:cNvPr id="7842" name="Google Shape;7842;ge3d5defb2d_1_68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43" name="Google Shape;7843;ge3d5defb2d_1_68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68"/>
        <p:cNvGrpSpPr/>
        <p:nvPr/>
      </p:nvGrpSpPr>
      <p:grpSpPr>
        <a:xfrm>
          <a:off x="0" y="0"/>
          <a:ext cx="0" cy="0"/>
          <a:chOff x="0" y="0"/>
          <a:chExt cx="0" cy="0"/>
        </a:xfrm>
      </p:grpSpPr>
      <p:sp>
        <p:nvSpPr>
          <p:cNvPr id="8269" name="Google Shape;8269;ge3d5defb2d_1_73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0" name="Google Shape;8270;ge3d5defb2d_1_73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31"/>
        <p:cNvGrpSpPr/>
        <p:nvPr/>
      </p:nvGrpSpPr>
      <p:grpSpPr>
        <a:xfrm>
          <a:off x="0" y="0"/>
          <a:ext cx="0" cy="0"/>
          <a:chOff x="0" y="0"/>
          <a:chExt cx="0" cy="0"/>
        </a:xfrm>
      </p:grpSpPr>
      <p:sp>
        <p:nvSpPr>
          <p:cNvPr id="8432" name="Google Shape;8432;ge3d5defb2d_1_74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33" name="Google Shape;8433;ge3d5defb2d_1_7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33"/>
        <p:cNvGrpSpPr/>
        <p:nvPr/>
      </p:nvGrpSpPr>
      <p:grpSpPr>
        <a:xfrm>
          <a:off x="0" y="0"/>
          <a:ext cx="0" cy="0"/>
          <a:chOff x="0" y="0"/>
          <a:chExt cx="0" cy="0"/>
        </a:xfrm>
      </p:grpSpPr>
      <p:sp>
        <p:nvSpPr>
          <p:cNvPr id="8834" name="Google Shape;8834;ge3d5defb2d_1_78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35" name="Google Shape;8835;ge3d5defb2d_1_78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06"/>
        <p:cNvGrpSpPr/>
        <p:nvPr/>
      </p:nvGrpSpPr>
      <p:grpSpPr>
        <a:xfrm>
          <a:off x="0" y="0"/>
          <a:ext cx="0" cy="0"/>
          <a:chOff x="0" y="0"/>
          <a:chExt cx="0" cy="0"/>
        </a:xfrm>
      </p:grpSpPr>
      <p:sp>
        <p:nvSpPr>
          <p:cNvPr id="9507" name="Google Shape;9507;ge3d5defb2d_1_854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08" name="Google Shape;9508;ge3d5defb2d_1_85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98"/>
        <p:cNvGrpSpPr/>
        <p:nvPr/>
      </p:nvGrpSpPr>
      <p:grpSpPr>
        <a:xfrm>
          <a:off x="0" y="0"/>
          <a:ext cx="0" cy="0"/>
          <a:chOff x="0" y="0"/>
          <a:chExt cx="0" cy="0"/>
        </a:xfrm>
      </p:grpSpPr>
      <p:sp>
        <p:nvSpPr>
          <p:cNvPr id="9799" name="Google Shape;9799;ge3d5defb2d_1_88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00" name="Google Shape;9800;ge3d5defb2d_1_88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9"/>
        <p:cNvGrpSpPr/>
        <p:nvPr/>
      </p:nvGrpSpPr>
      <p:grpSpPr>
        <a:xfrm>
          <a:off x="0" y="0"/>
          <a:ext cx="0" cy="0"/>
          <a:chOff x="0" y="0"/>
          <a:chExt cx="0" cy="0"/>
        </a:xfrm>
      </p:grpSpPr>
      <p:sp>
        <p:nvSpPr>
          <p:cNvPr id="570" name="Google Shape;570;gdd09e57de2_3_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1" name="Google Shape;571;gdd09e57de2_3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7"/>
        <p:cNvGrpSpPr/>
        <p:nvPr/>
      </p:nvGrpSpPr>
      <p:grpSpPr>
        <a:xfrm>
          <a:off x="0" y="0"/>
          <a:ext cx="0" cy="0"/>
          <a:chOff x="0" y="0"/>
          <a:chExt cx="0" cy="0"/>
        </a:xfrm>
      </p:grpSpPr>
      <p:sp>
        <p:nvSpPr>
          <p:cNvPr id="10158" name="Google Shape;10158;ge3d5defb2d_1_9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9" name="Google Shape;10159;ge3d5defb2d_1_91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4"/>
        <p:cNvGrpSpPr/>
        <p:nvPr/>
      </p:nvGrpSpPr>
      <p:grpSpPr>
        <a:xfrm>
          <a:off x="0" y="0"/>
          <a:ext cx="0" cy="0"/>
          <a:chOff x="0" y="0"/>
          <a:chExt cx="0" cy="0"/>
        </a:xfrm>
      </p:grpSpPr>
      <p:sp>
        <p:nvSpPr>
          <p:cNvPr id="10575" name="Google Shape;10575;ge3d5defb2d_1_96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6" name="Google Shape;10576;ge3d5defb2d_1_9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4"/>
        <p:cNvGrpSpPr/>
        <p:nvPr/>
      </p:nvGrpSpPr>
      <p:grpSpPr>
        <a:xfrm>
          <a:off x="0" y="0"/>
          <a:ext cx="0" cy="0"/>
          <a:chOff x="0" y="0"/>
          <a:chExt cx="0" cy="0"/>
        </a:xfrm>
      </p:grpSpPr>
      <p:sp>
        <p:nvSpPr>
          <p:cNvPr id="10915" name="Google Shape;10915;ge3d5defb2d_1_99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16" name="Google Shape;10916;ge3d5defb2d_1_99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02"/>
        <p:cNvGrpSpPr/>
        <p:nvPr/>
      </p:nvGrpSpPr>
      <p:grpSpPr>
        <a:xfrm>
          <a:off x="0" y="0"/>
          <a:ext cx="0" cy="0"/>
          <a:chOff x="0" y="0"/>
          <a:chExt cx="0" cy="0"/>
        </a:xfrm>
      </p:grpSpPr>
      <p:sp>
        <p:nvSpPr>
          <p:cNvPr id="11103" name="Google Shape;11103;ge3d5defb2d_1_101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04" name="Google Shape;11104;ge3d5defb2d_1_10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48"/>
        <p:cNvGrpSpPr/>
        <p:nvPr/>
      </p:nvGrpSpPr>
      <p:grpSpPr>
        <a:xfrm>
          <a:off x="0" y="0"/>
          <a:ext cx="0" cy="0"/>
          <a:chOff x="0" y="0"/>
          <a:chExt cx="0" cy="0"/>
        </a:xfrm>
      </p:grpSpPr>
      <p:sp>
        <p:nvSpPr>
          <p:cNvPr id="11349" name="Google Shape;11349;ge3d5defb2d_1_115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50" name="Google Shape;11350;ge3d5defb2d_1_115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dd09e57de2_3_1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dd09e57de2_3_1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04"/>
        <p:cNvGrpSpPr/>
        <p:nvPr/>
      </p:nvGrpSpPr>
      <p:grpSpPr>
        <a:xfrm>
          <a:off x="0" y="0"/>
          <a:ext cx="0" cy="0"/>
          <a:chOff x="0" y="0"/>
          <a:chExt cx="0" cy="0"/>
        </a:xfrm>
      </p:grpSpPr>
      <p:sp>
        <p:nvSpPr>
          <p:cNvPr id="9205" name="Google Shape;9205;ge3d5defb2d_1_8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06" name="Google Shape;9206;ge3d5defb2d_1_8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dcbf794ed8_0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dcbf794ed8_0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99f2f57a71_0_1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99f2f57a71_0_1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0"/>
        <p:cNvGrpSpPr/>
        <p:nvPr/>
      </p:nvGrpSpPr>
      <p:grpSpPr>
        <a:xfrm>
          <a:off x="0" y="0"/>
          <a:ext cx="0" cy="0"/>
          <a:chOff x="0" y="0"/>
          <a:chExt cx="0" cy="0"/>
        </a:xfrm>
      </p:grpSpPr>
      <p:sp>
        <p:nvSpPr>
          <p:cNvPr id="481" name="Google Shape;481;gbd6c00e73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2" name="Google Shape;482;gbd6c00e73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FFD966"/>
        </a:solidFill>
        <a:effectLst/>
      </p:bgPr>
    </p:bg>
    <p:spTree>
      <p:nvGrpSpPr>
        <p:cNvPr id="1" name="Shape 8"/>
        <p:cNvGrpSpPr/>
        <p:nvPr/>
      </p:nvGrpSpPr>
      <p:grpSpPr>
        <a:xfrm>
          <a:off x="0" y="0"/>
          <a:ext cx="0" cy="0"/>
          <a:chOff x="0" y="0"/>
          <a:chExt cx="0" cy="0"/>
        </a:xfrm>
      </p:grpSpPr>
      <p:grpSp>
        <p:nvGrpSpPr>
          <p:cNvPr id="9" name="Google Shape;9;p2"/>
          <p:cNvGrpSpPr/>
          <p:nvPr/>
        </p:nvGrpSpPr>
        <p:grpSpPr>
          <a:xfrm>
            <a:off x="7914057" y="67463"/>
            <a:ext cx="1137830" cy="861541"/>
            <a:chOff x="2625225" y="855400"/>
            <a:chExt cx="1307700" cy="899687"/>
          </a:xfrm>
        </p:grpSpPr>
        <p:sp>
          <p:nvSpPr>
            <p:cNvPr id="10" name="Google Shape;10;p2"/>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 name="Google Shape;12;p2"/>
          <p:cNvGrpSpPr/>
          <p:nvPr/>
        </p:nvGrpSpPr>
        <p:grpSpPr>
          <a:xfrm>
            <a:off x="66432" y="1150463"/>
            <a:ext cx="1137830" cy="861541"/>
            <a:chOff x="2625225" y="855400"/>
            <a:chExt cx="1307700" cy="899687"/>
          </a:xfrm>
        </p:grpSpPr>
        <p:sp>
          <p:nvSpPr>
            <p:cNvPr id="13" name="Google Shape;13;p2"/>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 name="Google Shape;15;p2"/>
          <p:cNvGrpSpPr/>
          <p:nvPr/>
        </p:nvGrpSpPr>
        <p:grpSpPr>
          <a:xfrm>
            <a:off x="323275" y="322475"/>
            <a:ext cx="8490434" cy="4491900"/>
            <a:chOff x="323275" y="322475"/>
            <a:chExt cx="8490434" cy="4491900"/>
          </a:xfrm>
        </p:grpSpPr>
        <p:sp>
          <p:nvSpPr>
            <p:cNvPr id="16" name="Google Shape;16;p2"/>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 name="Google Shape;17;p2"/>
            <p:cNvGrpSpPr/>
            <p:nvPr/>
          </p:nvGrpSpPr>
          <p:grpSpPr>
            <a:xfrm flipH="1">
              <a:off x="331504" y="469451"/>
              <a:ext cx="8482204" cy="530259"/>
              <a:chOff x="716550" y="1893994"/>
              <a:chExt cx="7697100" cy="481179"/>
            </a:xfrm>
          </p:grpSpPr>
          <p:cxnSp>
            <p:nvCxnSpPr>
              <p:cNvPr id="18" name="Google Shape;18;p2"/>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19" name="Google Shape;19;p2"/>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2" name="Google Shape;22;p2"/>
          <p:cNvSpPr txBox="1">
            <a:spLocks noGrp="1"/>
          </p:cNvSpPr>
          <p:nvPr>
            <p:ph type="ctrTitle"/>
          </p:nvPr>
        </p:nvSpPr>
        <p:spPr>
          <a:xfrm>
            <a:off x="1172975" y="1367705"/>
            <a:ext cx="6798000" cy="1871400"/>
          </a:xfrm>
          <a:prstGeom prst="rect">
            <a:avLst/>
          </a:prstGeom>
          <a:ln>
            <a:noFill/>
          </a:ln>
        </p:spPr>
        <p:txBody>
          <a:bodyPr spcFirstLastPara="1" wrap="square" lIns="91425" tIns="91425" rIns="91425" bIns="91425" anchor="b" anchorCtr="0">
            <a:noAutofit/>
          </a:bodyPr>
          <a:lstStyle>
            <a:lvl1pPr lvl="0" algn="ctr">
              <a:lnSpc>
                <a:spcPct val="80000"/>
              </a:lnSpc>
              <a:spcBef>
                <a:spcPts val="0"/>
              </a:spcBef>
              <a:spcAft>
                <a:spcPts val="0"/>
              </a:spcAft>
              <a:buSzPts val="5200"/>
              <a:buNone/>
              <a:defRPr sz="59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23" name="Google Shape;23;p2"/>
          <p:cNvSpPr txBox="1">
            <a:spLocks noGrp="1"/>
          </p:cNvSpPr>
          <p:nvPr>
            <p:ph type="subTitle" idx="1"/>
          </p:nvPr>
        </p:nvSpPr>
        <p:spPr>
          <a:xfrm>
            <a:off x="2466375" y="3490382"/>
            <a:ext cx="4211100" cy="4758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24" name="Google Shape;24;p2"/>
          <p:cNvGrpSpPr/>
          <p:nvPr/>
        </p:nvGrpSpPr>
        <p:grpSpPr>
          <a:xfrm>
            <a:off x="142632" y="3214726"/>
            <a:ext cx="1137830" cy="861541"/>
            <a:chOff x="2625225" y="855400"/>
            <a:chExt cx="1307700" cy="899687"/>
          </a:xfrm>
        </p:grpSpPr>
        <p:sp>
          <p:nvSpPr>
            <p:cNvPr id="25" name="Google Shape;25;p2"/>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27;p2"/>
          <p:cNvGrpSpPr/>
          <p:nvPr/>
        </p:nvGrpSpPr>
        <p:grpSpPr>
          <a:xfrm>
            <a:off x="7865119" y="3675826"/>
            <a:ext cx="1137830" cy="861541"/>
            <a:chOff x="2625225" y="855400"/>
            <a:chExt cx="1307700" cy="899687"/>
          </a:xfrm>
        </p:grpSpPr>
        <p:sp>
          <p:nvSpPr>
            <p:cNvPr id="28" name="Google Shape;28;p2"/>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56"/>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57"/>
        <p:cNvGrpSpPr/>
        <p:nvPr/>
      </p:nvGrpSpPr>
      <p:grpSpPr>
        <a:xfrm>
          <a:off x="0" y="0"/>
          <a:ext cx="0" cy="0"/>
          <a:chOff x="0" y="0"/>
          <a:chExt cx="0" cy="0"/>
        </a:xfrm>
      </p:grpSpPr>
      <p:grpSp>
        <p:nvGrpSpPr>
          <p:cNvPr id="158" name="Google Shape;158;p13"/>
          <p:cNvGrpSpPr/>
          <p:nvPr/>
        </p:nvGrpSpPr>
        <p:grpSpPr>
          <a:xfrm>
            <a:off x="323275" y="322475"/>
            <a:ext cx="8490434" cy="4491900"/>
            <a:chOff x="323275" y="322475"/>
            <a:chExt cx="8490434" cy="4491900"/>
          </a:xfrm>
        </p:grpSpPr>
        <p:sp>
          <p:nvSpPr>
            <p:cNvPr id="159" name="Google Shape;159;p13"/>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13"/>
            <p:cNvGrpSpPr/>
            <p:nvPr/>
          </p:nvGrpSpPr>
          <p:grpSpPr>
            <a:xfrm flipH="1">
              <a:off x="331504" y="469451"/>
              <a:ext cx="8482204" cy="530259"/>
              <a:chOff x="716550" y="1893994"/>
              <a:chExt cx="7697100" cy="481179"/>
            </a:xfrm>
          </p:grpSpPr>
          <p:cxnSp>
            <p:nvCxnSpPr>
              <p:cNvPr id="161" name="Google Shape;161;p13"/>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162" name="Google Shape;162;p13"/>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65" name="Google Shape;165;p13"/>
          <p:cNvSpPr txBox="1">
            <a:spLocks noGrp="1"/>
          </p:cNvSpPr>
          <p:nvPr>
            <p:ph type="title"/>
          </p:nvPr>
        </p:nvSpPr>
        <p:spPr>
          <a:xfrm>
            <a:off x="1028882" y="1627953"/>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6" name="Google Shape;166;p13"/>
          <p:cNvSpPr txBox="1">
            <a:spLocks noGrp="1"/>
          </p:cNvSpPr>
          <p:nvPr>
            <p:ph type="subTitle" idx="1"/>
          </p:nvPr>
        </p:nvSpPr>
        <p:spPr>
          <a:xfrm>
            <a:off x="1028882" y="2106603"/>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67" name="Google Shape;167;p13"/>
          <p:cNvSpPr txBox="1">
            <a:spLocks noGrp="1"/>
          </p:cNvSpPr>
          <p:nvPr>
            <p:ph type="title" idx="2" hasCustomPrompt="1"/>
          </p:nvPr>
        </p:nvSpPr>
        <p:spPr>
          <a:xfrm>
            <a:off x="2798377" y="1578507"/>
            <a:ext cx="644100" cy="34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68" name="Google Shape;168;p13"/>
          <p:cNvSpPr txBox="1">
            <a:spLocks noGrp="1"/>
          </p:cNvSpPr>
          <p:nvPr>
            <p:ph type="title" idx="3"/>
          </p:nvPr>
        </p:nvSpPr>
        <p:spPr>
          <a:xfrm>
            <a:off x="4512682" y="1627953"/>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69" name="Google Shape;169;p13"/>
          <p:cNvSpPr txBox="1">
            <a:spLocks noGrp="1"/>
          </p:cNvSpPr>
          <p:nvPr>
            <p:ph type="subTitle" idx="4"/>
          </p:nvPr>
        </p:nvSpPr>
        <p:spPr>
          <a:xfrm>
            <a:off x="4512682" y="2106603"/>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0" name="Google Shape;170;p13"/>
          <p:cNvSpPr txBox="1">
            <a:spLocks noGrp="1"/>
          </p:cNvSpPr>
          <p:nvPr>
            <p:ph type="title" idx="5" hasCustomPrompt="1"/>
          </p:nvPr>
        </p:nvSpPr>
        <p:spPr>
          <a:xfrm>
            <a:off x="6282177" y="1578507"/>
            <a:ext cx="644100" cy="34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71" name="Google Shape;171;p13"/>
          <p:cNvSpPr txBox="1">
            <a:spLocks noGrp="1"/>
          </p:cNvSpPr>
          <p:nvPr>
            <p:ph type="title" idx="6"/>
          </p:nvPr>
        </p:nvSpPr>
        <p:spPr>
          <a:xfrm>
            <a:off x="2261653" y="3359621"/>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2" name="Google Shape;172;p13"/>
          <p:cNvSpPr txBox="1">
            <a:spLocks noGrp="1"/>
          </p:cNvSpPr>
          <p:nvPr>
            <p:ph type="subTitle" idx="7"/>
          </p:nvPr>
        </p:nvSpPr>
        <p:spPr>
          <a:xfrm>
            <a:off x="2261653" y="3838271"/>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3" name="Google Shape;173;p13"/>
          <p:cNvSpPr txBox="1">
            <a:spLocks noGrp="1"/>
          </p:cNvSpPr>
          <p:nvPr>
            <p:ph type="title" idx="8" hasCustomPrompt="1"/>
          </p:nvPr>
        </p:nvSpPr>
        <p:spPr>
          <a:xfrm>
            <a:off x="4023747" y="3310175"/>
            <a:ext cx="644100" cy="34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174" name="Google Shape;174;p13"/>
          <p:cNvSpPr txBox="1">
            <a:spLocks noGrp="1"/>
          </p:cNvSpPr>
          <p:nvPr>
            <p:ph type="title" idx="9"/>
          </p:nvPr>
        </p:nvSpPr>
        <p:spPr>
          <a:xfrm>
            <a:off x="5753328" y="3359621"/>
            <a:ext cx="2305500" cy="527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5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175" name="Google Shape;175;p13"/>
          <p:cNvSpPr txBox="1">
            <a:spLocks noGrp="1"/>
          </p:cNvSpPr>
          <p:nvPr>
            <p:ph type="subTitle" idx="13"/>
          </p:nvPr>
        </p:nvSpPr>
        <p:spPr>
          <a:xfrm>
            <a:off x="5753328" y="3838271"/>
            <a:ext cx="23055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76" name="Google Shape;176;p13"/>
          <p:cNvSpPr txBox="1">
            <a:spLocks noGrp="1"/>
          </p:cNvSpPr>
          <p:nvPr>
            <p:ph type="title" idx="14" hasCustomPrompt="1"/>
          </p:nvPr>
        </p:nvSpPr>
        <p:spPr>
          <a:xfrm>
            <a:off x="7515422" y="3310175"/>
            <a:ext cx="644100" cy="3483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500"/>
              <a:buNone/>
              <a:defRPr sz="25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grpSp>
        <p:nvGrpSpPr>
          <p:cNvPr id="177" name="Google Shape;177;p13"/>
          <p:cNvGrpSpPr/>
          <p:nvPr/>
        </p:nvGrpSpPr>
        <p:grpSpPr>
          <a:xfrm>
            <a:off x="7825782" y="148426"/>
            <a:ext cx="1137830" cy="861541"/>
            <a:chOff x="2625225" y="855400"/>
            <a:chExt cx="1307700" cy="899687"/>
          </a:xfrm>
        </p:grpSpPr>
        <p:sp>
          <p:nvSpPr>
            <p:cNvPr id="178" name="Google Shape;178;p13"/>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3"/>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 name="Google Shape;180;p13"/>
          <p:cNvGrpSpPr/>
          <p:nvPr/>
        </p:nvGrpSpPr>
        <p:grpSpPr>
          <a:xfrm>
            <a:off x="50874" y="3936172"/>
            <a:ext cx="1137830" cy="861541"/>
            <a:chOff x="2625225" y="855400"/>
            <a:chExt cx="1307700" cy="899687"/>
          </a:xfrm>
        </p:grpSpPr>
        <p:sp>
          <p:nvSpPr>
            <p:cNvPr id="181" name="Google Shape;181;p13"/>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3"/>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13"/>
          <p:cNvSpPr txBox="1">
            <a:spLocks noGrp="1"/>
          </p:cNvSpPr>
          <p:nvPr>
            <p:ph type="title" idx="15"/>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84"/>
        <p:cNvGrpSpPr/>
        <p:nvPr/>
      </p:nvGrpSpPr>
      <p:grpSpPr>
        <a:xfrm>
          <a:off x="0" y="0"/>
          <a:ext cx="0" cy="0"/>
          <a:chOff x="0" y="0"/>
          <a:chExt cx="0" cy="0"/>
        </a:xfrm>
      </p:grpSpPr>
      <p:grpSp>
        <p:nvGrpSpPr>
          <p:cNvPr id="185" name="Google Shape;185;p14"/>
          <p:cNvGrpSpPr/>
          <p:nvPr/>
        </p:nvGrpSpPr>
        <p:grpSpPr>
          <a:xfrm>
            <a:off x="7914057" y="83663"/>
            <a:ext cx="1137830" cy="861541"/>
            <a:chOff x="2625225" y="855400"/>
            <a:chExt cx="1307700" cy="899687"/>
          </a:xfrm>
        </p:grpSpPr>
        <p:sp>
          <p:nvSpPr>
            <p:cNvPr id="186" name="Google Shape;186;p1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 name="Google Shape;188;p14"/>
          <p:cNvGrpSpPr/>
          <p:nvPr/>
        </p:nvGrpSpPr>
        <p:grpSpPr>
          <a:xfrm>
            <a:off x="142632" y="1226663"/>
            <a:ext cx="1137830" cy="861541"/>
            <a:chOff x="2625225" y="855400"/>
            <a:chExt cx="1307700" cy="899687"/>
          </a:xfrm>
        </p:grpSpPr>
        <p:sp>
          <p:nvSpPr>
            <p:cNvPr id="189" name="Google Shape;189;p1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1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 name="Google Shape;191;p14"/>
          <p:cNvGrpSpPr/>
          <p:nvPr/>
        </p:nvGrpSpPr>
        <p:grpSpPr>
          <a:xfrm>
            <a:off x="323275" y="322475"/>
            <a:ext cx="8490434" cy="4491900"/>
            <a:chOff x="323275" y="322475"/>
            <a:chExt cx="8490434" cy="4491900"/>
          </a:xfrm>
        </p:grpSpPr>
        <p:sp>
          <p:nvSpPr>
            <p:cNvPr id="192" name="Google Shape;192;p14"/>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 name="Google Shape;193;p14"/>
            <p:cNvGrpSpPr/>
            <p:nvPr/>
          </p:nvGrpSpPr>
          <p:grpSpPr>
            <a:xfrm flipH="1">
              <a:off x="331504" y="469451"/>
              <a:ext cx="8482204" cy="530259"/>
              <a:chOff x="716550" y="1893994"/>
              <a:chExt cx="7697100" cy="481179"/>
            </a:xfrm>
          </p:grpSpPr>
          <p:cxnSp>
            <p:nvCxnSpPr>
              <p:cNvPr id="194" name="Google Shape;194;p14"/>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195" name="Google Shape;195;p14"/>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4"/>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4"/>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98" name="Google Shape;198;p14"/>
          <p:cNvGrpSpPr/>
          <p:nvPr/>
        </p:nvGrpSpPr>
        <p:grpSpPr>
          <a:xfrm>
            <a:off x="66432" y="3214726"/>
            <a:ext cx="1137830" cy="861541"/>
            <a:chOff x="2625225" y="855400"/>
            <a:chExt cx="1307700" cy="899687"/>
          </a:xfrm>
        </p:grpSpPr>
        <p:sp>
          <p:nvSpPr>
            <p:cNvPr id="199" name="Google Shape;199;p1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 name="Google Shape;201;p14"/>
          <p:cNvGrpSpPr/>
          <p:nvPr/>
        </p:nvGrpSpPr>
        <p:grpSpPr>
          <a:xfrm>
            <a:off x="7484119" y="4133026"/>
            <a:ext cx="1137830" cy="861541"/>
            <a:chOff x="2625225" y="855400"/>
            <a:chExt cx="1307700" cy="899687"/>
          </a:xfrm>
        </p:grpSpPr>
        <p:sp>
          <p:nvSpPr>
            <p:cNvPr id="202" name="Google Shape;202;p1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1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 name="Google Shape;204;p14"/>
          <p:cNvSpPr txBox="1">
            <a:spLocks noGrp="1"/>
          </p:cNvSpPr>
          <p:nvPr>
            <p:ph type="title"/>
          </p:nvPr>
        </p:nvSpPr>
        <p:spPr>
          <a:xfrm>
            <a:off x="1698875" y="1319200"/>
            <a:ext cx="57462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11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05" name="Google Shape;205;p14"/>
          <p:cNvSpPr txBox="1">
            <a:spLocks noGrp="1"/>
          </p:cNvSpPr>
          <p:nvPr>
            <p:ph type="subTitle" idx="1"/>
          </p:nvPr>
        </p:nvSpPr>
        <p:spPr>
          <a:xfrm>
            <a:off x="2483300" y="3283700"/>
            <a:ext cx="4177500" cy="801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06"/>
        <p:cNvGrpSpPr/>
        <p:nvPr/>
      </p:nvGrpSpPr>
      <p:grpSpPr>
        <a:xfrm>
          <a:off x="0" y="0"/>
          <a:ext cx="0" cy="0"/>
          <a:chOff x="0" y="0"/>
          <a:chExt cx="0" cy="0"/>
        </a:xfrm>
      </p:grpSpPr>
      <p:grpSp>
        <p:nvGrpSpPr>
          <p:cNvPr id="207" name="Google Shape;207;p15"/>
          <p:cNvGrpSpPr/>
          <p:nvPr/>
        </p:nvGrpSpPr>
        <p:grpSpPr>
          <a:xfrm>
            <a:off x="323275" y="322475"/>
            <a:ext cx="8490434" cy="4491900"/>
            <a:chOff x="323275" y="322475"/>
            <a:chExt cx="8490434" cy="4491900"/>
          </a:xfrm>
        </p:grpSpPr>
        <p:sp>
          <p:nvSpPr>
            <p:cNvPr id="208" name="Google Shape;208;p15"/>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9" name="Google Shape;209;p15"/>
            <p:cNvGrpSpPr/>
            <p:nvPr/>
          </p:nvGrpSpPr>
          <p:grpSpPr>
            <a:xfrm flipH="1">
              <a:off x="331504" y="469451"/>
              <a:ext cx="8482204" cy="530259"/>
              <a:chOff x="716550" y="1893994"/>
              <a:chExt cx="7697100" cy="481179"/>
            </a:xfrm>
          </p:grpSpPr>
          <p:cxnSp>
            <p:nvCxnSpPr>
              <p:cNvPr id="210" name="Google Shape;210;p15"/>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211" name="Google Shape;211;p15"/>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5"/>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5"/>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14" name="Google Shape;214;p15"/>
          <p:cNvSpPr txBox="1">
            <a:spLocks noGrp="1"/>
          </p:cNvSpPr>
          <p:nvPr>
            <p:ph type="title"/>
          </p:nvPr>
        </p:nvSpPr>
        <p:spPr>
          <a:xfrm>
            <a:off x="1732538" y="1144875"/>
            <a:ext cx="2681100" cy="531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8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
        <p:nvSpPr>
          <p:cNvPr id="215" name="Google Shape;215;p15"/>
          <p:cNvSpPr txBox="1">
            <a:spLocks noGrp="1"/>
          </p:cNvSpPr>
          <p:nvPr>
            <p:ph type="subTitle" idx="1"/>
          </p:nvPr>
        </p:nvSpPr>
        <p:spPr>
          <a:xfrm>
            <a:off x="2502013" y="2246800"/>
            <a:ext cx="4140000" cy="17253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25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216" name="Google Shape;216;p15"/>
          <p:cNvGrpSpPr/>
          <p:nvPr/>
        </p:nvGrpSpPr>
        <p:grpSpPr>
          <a:xfrm>
            <a:off x="141025" y="1228495"/>
            <a:ext cx="1137900" cy="861417"/>
            <a:chOff x="2333960" y="2049193"/>
            <a:chExt cx="1137900" cy="861417"/>
          </a:xfrm>
        </p:grpSpPr>
        <p:sp>
          <p:nvSpPr>
            <p:cNvPr id="217" name="Google Shape;217;p15"/>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5"/>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5"/>
          <p:cNvGrpSpPr/>
          <p:nvPr/>
        </p:nvGrpSpPr>
        <p:grpSpPr>
          <a:xfrm>
            <a:off x="7898675" y="152407"/>
            <a:ext cx="1137900" cy="861417"/>
            <a:chOff x="2333960" y="2049193"/>
            <a:chExt cx="1137900" cy="861417"/>
          </a:xfrm>
        </p:grpSpPr>
        <p:sp>
          <p:nvSpPr>
            <p:cNvPr id="220" name="Google Shape;220;p15"/>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5"/>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 name="Google Shape;222;p15"/>
          <p:cNvGrpSpPr/>
          <p:nvPr/>
        </p:nvGrpSpPr>
        <p:grpSpPr>
          <a:xfrm>
            <a:off x="7273275" y="2529082"/>
            <a:ext cx="1137900" cy="861417"/>
            <a:chOff x="2333960" y="2049193"/>
            <a:chExt cx="1137900" cy="861417"/>
          </a:xfrm>
        </p:grpSpPr>
        <p:sp>
          <p:nvSpPr>
            <p:cNvPr id="223" name="Google Shape;223;p15"/>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5"/>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 name="Google Shape;225;p15"/>
          <p:cNvGrpSpPr/>
          <p:nvPr/>
        </p:nvGrpSpPr>
        <p:grpSpPr>
          <a:xfrm>
            <a:off x="645250" y="3594420"/>
            <a:ext cx="1137900" cy="861417"/>
            <a:chOff x="2333960" y="2049193"/>
            <a:chExt cx="1137900" cy="861417"/>
          </a:xfrm>
        </p:grpSpPr>
        <p:sp>
          <p:nvSpPr>
            <p:cNvPr id="226" name="Google Shape;226;p15"/>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5"/>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228"/>
        <p:cNvGrpSpPr/>
        <p:nvPr/>
      </p:nvGrpSpPr>
      <p:grpSpPr>
        <a:xfrm>
          <a:off x="0" y="0"/>
          <a:ext cx="0" cy="0"/>
          <a:chOff x="0" y="0"/>
          <a:chExt cx="0" cy="0"/>
        </a:xfrm>
      </p:grpSpPr>
      <p:grpSp>
        <p:nvGrpSpPr>
          <p:cNvPr id="229" name="Google Shape;229;p16"/>
          <p:cNvGrpSpPr/>
          <p:nvPr/>
        </p:nvGrpSpPr>
        <p:grpSpPr>
          <a:xfrm>
            <a:off x="323275" y="322475"/>
            <a:ext cx="8490434" cy="4491900"/>
            <a:chOff x="323275" y="322475"/>
            <a:chExt cx="8490434" cy="4491900"/>
          </a:xfrm>
        </p:grpSpPr>
        <p:sp>
          <p:nvSpPr>
            <p:cNvPr id="230" name="Google Shape;230;p16"/>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1" name="Google Shape;231;p16"/>
            <p:cNvGrpSpPr/>
            <p:nvPr/>
          </p:nvGrpSpPr>
          <p:grpSpPr>
            <a:xfrm flipH="1">
              <a:off x="331504" y="469451"/>
              <a:ext cx="8482204" cy="530259"/>
              <a:chOff x="716550" y="1893994"/>
              <a:chExt cx="7697100" cy="481179"/>
            </a:xfrm>
          </p:grpSpPr>
          <p:cxnSp>
            <p:nvCxnSpPr>
              <p:cNvPr id="232" name="Google Shape;232;p16"/>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233" name="Google Shape;233;p16"/>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6"/>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6"/>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6" name="Google Shape;236;p16"/>
          <p:cNvSpPr txBox="1">
            <a:spLocks noGrp="1"/>
          </p:cNvSpPr>
          <p:nvPr>
            <p:ph type="title"/>
          </p:nvPr>
        </p:nvSpPr>
        <p:spPr>
          <a:xfrm flipH="1">
            <a:off x="4582025" y="1439448"/>
            <a:ext cx="3852000" cy="15942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7" name="Google Shape;237;p16"/>
          <p:cNvSpPr txBox="1">
            <a:spLocks noGrp="1"/>
          </p:cNvSpPr>
          <p:nvPr>
            <p:ph type="subTitle" idx="1"/>
          </p:nvPr>
        </p:nvSpPr>
        <p:spPr>
          <a:xfrm flipH="1">
            <a:off x="4582025" y="3018900"/>
            <a:ext cx="3852000" cy="1216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2">
  <p:cSld name="CUSTOM_2">
    <p:spTree>
      <p:nvGrpSpPr>
        <p:cNvPr id="1" name="Shape 238"/>
        <p:cNvGrpSpPr/>
        <p:nvPr/>
      </p:nvGrpSpPr>
      <p:grpSpPr>
        <a:xfrm>
          <a:off x="0" y="0"/>
          <a:ext cx="0" cy="0"/>
          <a:chOff x="0" y="0"/>
          <a:chExt cx="0" cy="0"/>
        </a:xfrm>
      </p:grpSpPr>
      <p:grpSp>
        <p:nvGrpSpPr>
          <p:cNvPr id="239" name="Google Shape;239;p17"/>
          <p:cNvGrpSpPr/>
          <p:nvPr/>
        </p:nvGrpSpPr>
        <p:grpSpPr>
          <a:xfrm>
            <a:off x="323275" y="322475"/>
            <a:ext cx="8490434" cy="4491900"/>
            <a:chOff x="323275" y="322475"/>
            <a:chExt cx="8490434" cy="4491900"/>
          </a:xfrm>
        </p:grpSpPr>
        <p:sp>
          <p:nvSpPr>
            <p:cNvPr id="240" name="Google Shape;240;p17"/>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17"/>
            <p:cNvGrpSpPr/>
            <p:nvPr/>
          </p:nvGrpSpPr>
          <p:grpSpPr>
            <a:xfrm flipH="1">
              <a:off x="331504" y="469451"/>
              <a:ext cx="8482204" cy="530259"/>
              <a:chOff x="716550" y="1893994"/>
              <a:chExt cx="7697100" cy="481179"/>
            </a:xfrm>
          </p:grpSpPr>
          <p:cxnSp>
            <p:nvCxnSpPr>
              <p:cNvPr id="242" name="Google Shape;242;p17"/>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243" name="Google Shape;243;p17"/>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7"/>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7"/>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46" name="Google Shape;246;p17"/>
          <p:cNvSpPr txBox="1">
            <a:spLocks noGrp="1"/>
          </p:cNvSpPr>
          <p:nvPr>
            <p:ph type="title"/>
          </p:nvPr>
        </p:nvSpPr>
        <p:spPr>
          <a:xfrm>
            <a:off x="720000" y="1807725"/>
            <a:ext cx="3357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7" name="Google Shape;247;p17"/>
          <p:cNvSpPr txBox="1">
            <a:spLocks noGrp="1"/>
          </p:cNvSpPr>
          <p:nvPr>
            <p:ph type="subTitle" idx="1"/>
          </p:nvPr>
        </p:nvSpPr>
        <p:spPr>
          <a:xfrm>
            <a:off x="720000" y="2532825"/>
            <a:ext cx="3357900" cy="1273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9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hree colums">
  <p:cSld name="CUSTOM_6">
    <p:spTree>
      <p:nvGrpSpPr>
        <p:cNvPr id="1" name="Shape 248"/>
        <p:cNvGrpSpPr/>
        <p:nvPr/>
      </p:nvGrpSpPr>
      <p:grpSpPr>
        <a:xfrm>
          <a:off x="0" y="0"/>
          <a:ext cx="0" cy="0"/>
          <a:chOff x="0" y="0"/>
          <a:chExt cx="0" cy="0"/>
        </a:xfrm>
      </p:grpSpPr>
      <p:grpSp>
        <p:nvGrpSpPr>
          <p:cNvPr id="249" name="Google Shape;249;p18"/>
          <p:cNvGrpSpPr/>
          <p:nvPr/>
        </p:nvGrpSpPr>
        <p:grpSpPr>
          <a:xfrm>
            <a:off x="323275" y="322475"/>
            <a:ext cx="8490434" cy="4491900"/>
            <a:chOff x="323275" y="322475"/>
            <a:chExt cx="8490434" cy="4491900"/>
          </a:xfrm>
        </p:grpSpPr>
        <p:sp>
          <p:nvSpPr>
            <p:cNvPr id="250" name="Google Shape;250;p18"/>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 name="Google Shape;251;p18"/>
            <p:cNvGrpSpPr/>
            <p:nvPr/>
          </p:nvGrpSpPr>
          <p:grpSpPr>
            <a:xfrm flipH="1">
              <a:off x="331504" y="469451"/>
              <a:ext cx="8482204" cy="530259"/>
              <a:chOff x="716550" y="1893994"/>
              <a:chExt cx="7697100" cy="481179"/>
            </a:xfrm>
          </p:grpSpPr>
          <p:cxnSp>
            <p:nvCxnSpPr>
              <p:cNvPr id="252" name="Google Shape;252;p18"/>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253" name="Google Shape;253;p18"/>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8"/>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8"/>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6" name="Google Shape;256;p18"/>
          <p:cNvSpPr txBox="1">
            <a:spLocks noGrp="1"/>
          </p:cNvSpPr>
          <p:nvPr>
            <p:ph type="title"/>
          </p:nvPr>
        </p:nvSpPr>
        <p:spPr>
          <a:xfrm>
            <a:off x="1025476" y="2800350"/>
            <a:ext cx="17547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57" name="Google Shape;257;p18"/>
          <p:cNvSpPr txBox="1">
            <a:spLocks noGrp="1"/>
          </p:cNvSpPr>
          <p:nvPr>
            <p:ph type="subTitle" idx="1"/>
          </p:nvPr>
        </p:nvSpPr>
        <p:spPr>
          <a:xfrm>
            <a:off x="815229" y="3346926"/>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58" name="Google Shape;258;p18"/>
          <p:cNvSpPr txBox="1">
            <a:spLocks noGrp="1"/>
          </p:cNvSpPr>
          <p:nvPr>
            <p:ph type="title" idx="2"/>
          </p:nvPr>
        </p:nvSpPr>
        <p:spPr>
          <a:xfrm>
            <a:off x="3722123" y="2800350"/>
            <a:ext cx="1699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59" name="Google Shape;259;p18"/>
          <p:cNvSpPr txBox="1">
            <a:spLocks noGrp="1"/>
          </p:cNvSpPr>
          <p:nvPr>
            <p:ph type="subTitle" idx="3"/>
          </p:nvPr>
        </p:nvSpPr>
        <p:spPr>
          <a:xfrm>
            <a:off x="3484215" y="3346926"/>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60" name="Google Shape;260;p18"/>
          <p:cNvSpPr txBox="1">
            <a:spLocks noGrp="1"/>
          </p:cNvSpPr>
          <p:nvPr>
            <p:ph type="title" idx="4"/>
          </p:nvPr>
        </p:nvSpPr>
        <p:spPr>
          <a:xfrm>
            <a:off x="6391312" y="2800350"/>
            <a:ext cx="16995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61" name="Google Shape;261;p18"/>
          <p:cNvSpPr txBox="1">
            <a:spLocks noGrp="1"/>
          </p:cNvSpPr>
          <p:nvPr>
            <p:ph type="subTitle" idx="5"/>
          </p:nvPr>
        </p:nvSpPr>
        <p:spPr>
          <a:xfrm>
            <a:off x="6153408" y="3346926"/>
            <a:ext cx="2175300" cy="869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62" name="Google Shape;262;p18"/>
          <p:cNvSpPr txBox="1">
            <a:spLocks noGrp="1"/>
          </p:cNvSpPr>
          <p:nvPr>
            <p:ph type="title" idx="6"/>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our colums">
  <p:cSld name="CUSTOM_5">
    <p:spTree>
      <p:nvGrpSpPr>
        <p:cNvPr id="1" name="Shape 263"/>
        <p:cNvGrpSpPr/>
        <p:nvPr/>
      </p:nvGrpSpPr>
      <p:grpSpPr>
        <a:xfrm>
          <a:off x="0" y="0"/>
          <a:ext cx="0" cy="0"/>
          <a:chOff x="0" y="0"/>
          <a:chExt cx="0" cy="0"/>
        </a:xfrm>
      </p:grpSpPr>
      <p:grpSp>
        <p:nvGrpSpPr>
          <p:cNvPr id="264" name="Google Shape;264;p19"/>
          <p:cNvGrpSpPr/>
          <p:nvPr/>
        </p:nvGrpSpPr>
        <p:grpSpPr>
          <a:xfrm>
            <a:off x="323275" y="322475"/>
            <a:ext cx="8490434" cy="4491900"/>
            <a:chOff x="323275" y="322475"/>
            <a:chExt cx="8490434" cy="4491900"/>
          </a:xfrm>
        </p:grpSpPr>
        <p:sp>
          <p:nvSpPr>
            <p:cNvPr id="265" name="Google Shape;265;p19"/>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6" name="Google Shape;266;p19"/>
            <p:cNvGrpSpPr/>
            <p:nvPr/>
          </p:nvGrpSpPr>
          <p:grpSpPr>
            <a:xfrm flipH="1">
              <a:off x="331504" y="469451"/>
              <a:ext cx="8482204" cy="530259"/>
              <a:chOff x="716550" y="1893994"/>
              <a:chExt cx="7697100" cy="481179"/>
            </a:xfrm>
          </p:grpSpPr>
          <p:cxnSp>
            <p:nvCxnSpPr>
              <p:cNvPr id="267" name="Google Shape;267;p19"/>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268" name="Google Shape;268;p19"/>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71" name="Google Shape;271;p19"/>
          <p:cNvSpPr txBox="1">
            <a:spLocks noGrp="1"/>
          </p:cNvSpPr>
          <p:nvPr>
            <p:ph type="title"/>
          </p:nvPr>
        </p:nvSpPr>
        <p:spPr>
          <a:xfrm>
            <a:off x="1060239" y="1683802"/>
            <a:ext cx="1978200" cy="44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2" name="Google Shape;272;p19"/>
          <p:cNvSpPr txBox="1">
            <a:spLocks noGrp="1"/>
          </p:cNvSpPr>
          <p:nvPr>
            <p:ph type="subTitle" idx="1"/>
          </p:nvPr>
        </p:nvSpPr>
        <p:spPr>
          <a:xfrm>
            <a:off x="1060239" y="2226977"/>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3" name="Google Shape;273;p19"/>
          <p:cNvSpPr txBox="1">
            <a:spLocks noGrp="1"/>
          </p:cNvSpPr>
          <p:nvPr>
            <p:ph type="title" idx="2"/>
          </p:nvPr>
        </p:nvSpPr>
        <p:spPr>
          <a:xfrm>
            <a:off x="6105660" y="1683802"/>
            <a:ext cx="1978200" cy="44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4" name="Google Shape;274;p19"/>
          <p:cNvSpPr txBox="1">
            <a:spLocks noGrp="1"/>
          </p:cNvSpPr>
          <p:nvPr>
            <p:ph type="subTitle" idx="3"/>
          </p:nvPr>
        </p:nvSpPr>
        <p:spPr>
          <a:xfrm>
            <a:off x="6105660" y="2226977"/>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5" name="Google Shape;275;p19"/>
          <p:cNvSpPr txBox="1">
            <a:spLocks noGrp="1"/>
          </p:cNvSpPr>
          <p:nvPr>
            <p:ph type="title" idx="4"/>
          </p:nvPr>
        </p:nvSpPr>
        <p:spPr>
          <a:xfrm>
            <a:off x="1060239" y="3117202"/>
            <a:ext cx="1978200" cy="44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6" name="Google Shape;276;p19"/>
          <p:cNvSpPr txBox="1">
            <a:spLocks noGrp="1"/>
          </p:cNvSpPr>
          <p:nvPr>
            <p:ph type="subTitle" idx="5"/>
          </p:nvPr>
        </p:nvSpPr>
        <p:spPr>
          <a:xfrm>
            <a:off x="1060239" y="3660377"/>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7" name="Google Shape;277;p19"/>
          <p:cNvSpPr txBox="1">
            <a:spLocks noGrp="1"/>
          </p:cNvSpPr>
          <p:nvPr>
            <p:ph type="title" idx="6"/>
          </p:nvPr>
        </p:nvSpPr>
        <p:spPr>
          <a:xfrm>
            <a:off x="6105660" y="3117202"/>
            <a:ext cx="1978200" cy="44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78" name="Google Shape;278;p19"/>
          <p:cNvSpPr txBox="1">
            <a:spLocks noGrp="1"/>
          </p:cNvSpPr>
          <p:nvPr>
            <p:ph type="subTitle" idx="7"/>
          </p:nvPr>
        </p:nvSpPr>
        <p:spPr>
          <a:xfrm>
            <a:off x="6105660" y="3660377"/>
            <a:ext cx="1978200" cy="665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79" name="Google Shape;279;p19"/>
          <p:cNvSpPr txBox="1">
            <a:spLocks noGrp="1"/>
          </p:cNvSpPr>
          <p:nvPr>
            <p:ph type="title" idx="8"/>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80"/>
        <p:cNvGrpSpPr/>
        <p:nvPr/>
      </p:nvGrpSpPr>
      <p:grpSpPr>
        <a:xfrm>
          <a:off x="0" y="0"/>
          <a:ext cx="0" cy="0"/>
          <a:chOff x="0" y="0"/>
          <a:chExt cx="0" cy="0"/>
        </a:xfrm>
      </p:grpSpPr>
      <p:grpSp>
        <p:nvGrpSpPr>
          <p:cNvPr id="281" name="Google Shape;281;p20"/>
          <p:cNvGrpSpPr/>
          <p:nvPr/>
        </p:nvGrpSpPr>
        <p:grpSpPr>
          <a:xfrm>
            <a:off x="323275" y="322475"/>
            <a:ext cx="8490434" cy="4491900"/>
            <a:chOff x="323275" y="322475"/>
            <a:chExt cx="8490434" cy="4491900"/>
          </a:xfrm>
        </p:grpSpPr>
        <p:sp>
          <p:nvSpPr>
            <p:cNvPr id="282" name="Google Shape;282;p20"/>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20"/>
            <p:cNvGrpSpPr/>
            <p:nvPr/>
          </p:nvGrpSpPr>
          <p:grpSpPr>
            <a:xfrm flipH="1">
              <a:off x="331504" y="469451"/>
              <a:ext cx="8482204" cy="530259"/>
              <a:chOff x="716550" y="1893994"/>
              <a:chExt cx="7697100" cy="481179"/>
            </a:xfrm>
          </p:grpSpPr>
          <p:cxnSp>
            <p:nvCxnSpPr>
              <p:cNvPr id="284" name="Google Shape;284;p20"/>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285" name="Google Shape;285;p20"/>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0"/>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0"/>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8" name="Google Shape;288;p20"/>
          <p:cNvSpPr txBox="1">
            <a:spLocks noGrp="1"/>
          </p:cNvSpPr>
          <p:nvPr>
            <p:ph type="title"/>
          </p:nvPr>
        </p:nvSpPr>
        <p:spPr>
          <a:xfrm>
            <a:off x="1028275" y="1626750"/>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89" name="Google Shape;289;p20"/>
          <p:cNvSpPr txBox="1">
            <a:spLocks noGrp="1"/>
          </p:cNvSpPr>
          <p:nvPr>
            <p:ph type="subTitle" idx="1"/>
          </p:nvPr>
        </p:nvSpPr>
        <p:spPr>
          <a:xfrm>
            <a:off x="902575" y="22894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0" name="Google Shape;290;p20"/>
          <p:cNvSpPr txBox="1">
            <a:spLocks noGrp="1"/>
          </p:cNvSpPr>
          <p:nvPr>
            <p:ph type="title" idx="2"/>
          </p:nvPr>
        </p:nvSpPr>
        <p:spPr>
          <a:xfrm>
            <a:off x="3724862" y="1626750"/>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1" name="Google Shape;291;p20"/>
          <p:cNvSpPr txBox="1">
            <a:spLocks noGrp="1"/>
          </p:cNvSpPr>
          <p:nvPr>
            <p:ph type="subTitle" idx="3"/>
          </p:nvPr>
        </p:nvSpPr>
        <p:spPr>
          <a:xfrm>
            <a:off x="3599162" y="22894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2" name="Google Shape;292;p20"/>
          <p:cNvSpPr txBox="1">
            <a:spLocks noGrp="1"/>
          </p:cNvSpPr>
          <p:nvPr>
            <p:ph type="title" idx="4"/>
          </p:nvPr>
        </p:nvSpPr>
        <p:spPr>
          <a:xfrm>
            <a:off x="1028275" y="3055025"/>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3" name="Google Shape;293;p20"/>
          <p:cNvSpPr txBox="1">
            <a:spLocks noGrp="1"/>
          </p:cNvSpPr>
          <p:nvPr>
            <p:ph type="subTitle" idx="5"/>
          </p:nvPr>
        </p:nvSpPr>
        <p:spPr>
          <a:xfrm>
            <a:off x="902575" y="3717750"/>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4" name="Google Shape;294;p20"/>
          <p:cNvSpPr txBox="1">
            <a:spLocks noGrp="1"/>
          </p:cNvSpPr>
          <p:nvPr>
            <p:ph type="title" idx="6"/>
          </p:nvPr>
        </p:nvSpPr>
        <p:spPr>
          <a:xfrm>
            <a:off x="3724862" y="3055025"/>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5" name="Google Shape;295;p20"/>
          <p:cNvSpPr txBox="1">
            <a:spLocks noGrp="1"/>
          </p:cNvSpPr>
          <p:nvPr>
            <p:ph type="subTitle" idx="7"/>
          </p:nvPr>
        </p:nvSpPr>
        <p:spPr>
          <a:xfrm>
            <a:off x="3599162" y="3717750"/>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6" name="Google Shape;296;p20"/>
          <p:cNvSpPr txBox="1">
            <a:spLocks noGrp="1"/>
          </p:cNvSpPr>
          <p:nvPr>
            <p:ph type="title" idx="8"/>
          </p:nvPr>
        </p:nvSpPr>
        <p:spPr>
          <a:xfrm>
            <a:off x="6381262" y="1626750"/>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7" name="Google Shape;297;p20"/>
          <p:cNvSpPr txBox="1">
            <a:spLocks noGrp="1"/>
          </p:cNvSpPr>
          <p:nvPr>
            <p:ph type="subTitle" idx="9"/>
          </p:nvPr>
        </p:nvSpPr>
        <p:spPr>
          <a:xfrm>
            <a:off x="6255562" y="2289475"/>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298" name="Google Shape;298;p20"/>
          <p:cNvSpPr txBox="1">
            <a:spLocks noGrp="1"/>
          </p:cNvSpPr>
          <p:nvPr>
            <p:ph type="title" idx="13"/>
          </p:nvPr>
        </p:nvSpPr>
        <p:spPr>
          <a:xfrm>
            <a:off x="6381262" y="3055025"/>
            <a:ext cx="1734600" cy="527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
        <p:nvSpPr>
          <p:cNvPr id="299" name="Google Shape;299;p20"/>
          <p:cNvSpPr txBox="1">
            <a:spLocks noGrp="1"/>
          </p:cNvSpPr>
          <p:nvPr>
            <p:ph type="subTitle" idx="14"/>
          </p:nvPr>
        </p:nvSpPr>
        <p:spPr>
          <a:xfrm>
            <a:off x="6255562" y="3717750"/>
            <a:ext cx="1986000" cy="48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00" name="Google Shape;300;p20"/>
          <p:cNvSpPr txBox="1">
            <a:spLocks noGrp="1"/>
          </p:cNvSpPr>
          <p:nvPr>
            <p:ph type="title" idx="15"/>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301"/>
        <p:cNvGrpSpPr/>
        <p:nvPr/>
      </p:nvGrpSpPr>
      <p:grpSpPr>
        <a:xfrm>
          <a:off x="0" y="0"/>
          <a:ext cx="0" cy="0"/>
          <a:chOff x="0" y="0"/>
          <a:chExt cx="0" cy="0"/>
        </a:xfrm>
      </p:grpSpPr>
      <p:grpSp>
        <p:nvGrpSpPr>
          <p:cNvPr id="302" name="Google Shape;302;p21"/>
          <p:cNvGrpSpPr/>
          <p:nvPr/>
        </p:nvGrpSpPr>
        <p:grpSpPr>
          <a:xfrm>
            <a:off x="323275" y="322475"/>
            <a:ext cx="8490434" cy="4491900"/>
            <a:chOff x="323275" y="322475"/>
            <a:chExt cx="8490434" cy="4491900"/>
          </a:xfrm>
        </p:grpSpPr>
        <p:sp>
          <p:nvSpPr>
            <p:cNvPr id="303" name="Google Shape;303;p21"/>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 name="Google Shape;304;p21"/>
            <p:cNvGrpSpPr/>
            <p:nvPr/>
          </p:nvGrpSpPr>
          <p:grpSpPr>
            <a:xfrm flipH="1">
              <a:off x="331504" y="469451"/>
              <a:ext cx="8482204" cy="530259"/>
              <a:chOff x="716550" y="1893994"/>
              <a:chExt cx="7697100" cy="481179"/>
            </a:xfrm>
          </p:grpSpPr>
          <p:cxnSp>
            <p:nvCxnSpPr>
              <p:cNvPr id="305" name="Google Shape;305;p21"/>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306" name="Google Shape;306;p21"/>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1"/>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1"/>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9" name="Google Shape;309;p21"/>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0"/>
        <p:cNvGrpSpPr/>
        <p:nvPr/>
      </p:nvGrpSpPr>
      <p:grpSpPr>
        <a:xfrm>
          <a:off x="0" y="0"/>
          <a:ext cx="0" cy="0"/>
          <a:chOff x="0" y="0"/>
          <a:chExt cx="0" cy="0"/>
        </a:xfrm>
      </p:grpSpPr>
      <p:grpSp>
        <p:nvGrpSpPr>
          <p:cNvPr id="31" name="Google Shape;31;p3"/>
          <p:cNvGrpSpPr/>
          <p:nvPr/>
        </p:nvGrpSpPr>
        <p:grpSpPr>
          <a:xfrm>
            <a:off x="323275" y="322475"/>
            <a:ext cx="8490434" cy="4491900"/>
            <a:chOff x="323275" y="322475"/>
            <a:chExt cx="8490434" cy="4491900"/>
          </a:xfrm>
        </p:grpSpPr>
        <p:sp>
          <p:nvSpPr>
            <p:cNvPr id="32" name="Google Shape;32;p3"/>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3"/>
            <p:cNvGrpSpPr/>
            <p:nvPr/>
          </p:nvGrpSpPr>
          <p:grpSpPr>
            <a:xfrm flipH="1">
              <a:off x="331504" y="469451"/>
              <a:ext cx="8482204" cy="530259"/>
              <a:chOff x="716550" y="1893994"/>
              <a:chExt cx="7697100" cy="481179"/>
            </a:xfrm>
          </p:grpSpPr>
          <p:cxnSp>
            <p:nvCxnSpPr>
              <p:cNvPr id="34" name="Google Shape;34;p3"/>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35" name="Google Shape;35;p3"/>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 name="Google Shape;38;p3"/>
          <p:cNvGrpSpPr/>
          <p:nvPr/>
        </p:nvGrpSpPr>
        <p:grpSpPr>
          <a:xfrm>
            <a:off x="64857" y="4179726"/>
            <a:ext cx="1137830" cy="861541"/>
            <a:chOff x="2625225" y="855400"/>
            <a:chExt cx="1307700" cy="899687"/>
          </a:xfrm>
        </p:grpSpPr>
        <p:sp>
          <p:nvSpPr>
            <p:cNvPr id="39" name="Google Shape;39;p3"/>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Google Shape;41;p3"/>
          <p:cNvSpPr txBox="1">
            <a:spLocks noGrp="1"/>
          </p:cNvSpPr>
          <p:nvPr>
            <p:ph type="title"/>
          </p:nvPr>
        </p:nvSpPr>
        <p:spPr>
          <a:xfrm>
            <a:off x="926575" y="2473800"/>
            <a:ext cx="33480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42" name="Google Shape;42;p3"/>
          <p:cNvSpPr txBox="1">
            <a:spLocks noGrp="1"/>
          </p:cNvSpPr>
          <p:nvPr>
            <p:ph type="title" idx="2" hasCustomPrompt="1"/>
          </p:nvPr>
        </p:nvSpPr>
        <p:spPr>
          <a:xfrm>
            <a:off x="403125" y="1384975"/>
            <a:ext cx="16662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43" name="Google Shape;43;p3"/>
          <p:cNvSpPr txBox="1">
            <a:spLocks noGrp="1"/>
          </p:cNvSpPr>
          <p:nvPr>
            <p:ph type="subTitle" idx="1"/>
          </p:nvPr>
        </p:nvSpPr>
        <p:spPr>
          <a:xfrm>
            <a:off x="1186825" y="3408661"/>
            <a:ext cx="28275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160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44" name="Google Shape;44;p3"/>
          <p:cNvGrpSpPr/>
          <p:nvPr/>
        </p:nvGrpSpPr>
        <p:grpSpPr>
          <a:xfrm>
            <a:off x="7909410" y="163841"/>
            <a:ext cx="1137830" cy="861541"/>
            <a:chOff x="2625225" y="855400"/>
            <a:chExt cx="1307700" cy="899687"/>
          </a:xfrm>
        </p:grpSpPr>
        <p:sp>
          <p:nvSpPr>
            <p:cNvPr id="45" name="Google Shape;45;p3"/>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TITLE_ONLY_1_1">
    <p:spTree>
      <p:nvGrpSpPr>
        <p:cNvPr id="1" name="Shape 310"/>
        <p:cNvGrpSpPr/>
        <p:nvPr/>
      </p:nvGrpSpPr>
      <p:grpSpPr>
        <a:xfrm>
          <a:off x="0" y="0"/>
          <a:ext cx="0" cy="0"/>
          <a:chOff x="0" y="0"/>
          <a:chExt cx="0" cy="0"/>
        </a:xfrm>
      </p:grpSpPr>
      <p:grpSp>
        <p:nvGrpSpPr>
          <p:cNvPr id="311" name="Google Shape;311;p22"/>
          <p:cNvGrpSpPr/>
          <p:nvPr/>
        </p:nvGrpSpPr>
        <p:grpSpPr>
          <a:xfrm>
            <a:off x="7103119" y="67463"/>
            <a:ext cx="1137830" cy="861541"/>
            <a:chOff x="2625225" y="855400"/>
            <a:chExt cx="1307700" cy="899687"/>
          </a:xfrm>
        </p:grpSpPr>
        <p:sp>
          <p:nvSpPr>
            <p:cNvPr id="312" name="Google Shape;312;p22"/>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2"/>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 name="Google Shape;314;p22"/>
          <p:cNvGrpSpPr/>
          <p:nvPr/>
        </p:nvGrpSpPr>
        <p:grpSpPr>
          <a:xfrm>
            <a:off x="66432" y="1150463"/>
            <a:ext cx="1137830" cy="861541"/>
            <a:chOff x="2625225" y="855400"/>
            <a:chExt cx="1307700" cy="899687"/>
          </a:xfrm>
        </p:grpSpPr>
        <p:sp>
          <p:nvSpPr>
            <p:cNvPr id="315" name="Google Shape;315;p22"/>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2"/>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 name="Google Shape;317;p22"/>
          <p:cNvGrpSpPr/>
          <p:nvPr/>
        </p:nvGrpSpPr>
        <p:grpSpPr>
          <a:xfrm>
            <a:off x="323275" y="322475"/>
            <a:ext cx="8490434" cy="4491900"/>
            <a:chOff x="323275" y="322475"/>
            <a:chExt cx="8490434" cy="4491900"/>
          </a:xfrm>
        </p:grpSpPr>
        <p:sp>
          <p:nvSpPr>
            <p:cNvPr id="318" name="Google Shape;318;p22"/>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 name="Google Shape;319;p22"/>
            <p:cNvGrpSpPr/>
            <p:nvPr/>
          </p:nvGrpSpPr>
          <p:grpSpPr>
            <a:xfrm flipH="1">
              <a:off x="331504" y="469451"/>
              <a:ext cx="8482204" cy="530259"/>
              <a:chOff x="716550" y="1893994"/>
              <a:chExt cx="7697100" cy="481179"/>
            </a:xfrm>
          </p:grpSpPr>
          <p:cxnSp>
            <p:nvCxnSpPr>
              <p:cNvPr id="320" name="Google Shape;320;p22"/>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321" name="Google Shape;321;p22"/>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2"/>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2"/>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4" name="Google Shape;324;p22"/>
          <p:cNvGrpSpPr/>
          <p:nvPr/>
        </p:nvGrpSpPr>
        <p:grpSpPr>
          <a:xfrm>
            <a:off x="7865119" y="3675826"/>
            <a:ext cx="1137830" cy="861541"/>
            <a:chOff x="2625225" y="855400"/>
            <a:chExt cx="1307700" cy="899687"/>
          </a:xfrm>
        </p:grpSpPr>
        <p:sp>
          <p:nvSpPr>
            <p:cNvPr id="325" name="Google Shape;325;p22"/>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2"/>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7" name="Google Shape;327;p22"/>
          <p:cNvSpPr txBox="1">
            <a:spLocks noGrp="1"/>
          </p:cNvSpPr>
          <p:nvPr>
            <p:ph type="body" idx="1"/>
          </p:nvPr>
        </p:nvSpPr>
        <p:spPr>
          <a:xfrm>
            <a:off x="1226575" y="1533475"/>
            <a:ext cx="6690900" cy="24666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dk2"/>
              </a:buClr>
              <a:buSzPts val="1400"/>
              <a:buFont typeface="Lato"/>
              <a:buChar char="●"/>
              <a:defRPr sz="1400">
                <a:solidFill>
                  <a:schemeClr val="dk2"/>
                </a:solidFill>
                <a:latin typeface="Lato"/>
                <a:ea typeface="Lato"/>
                <a:cs typeface="Lato"/>
                <a:sym typeface="Lato"/>
              </a:defRPr>
            </a:lvl1pPr>
            <a:lvl2pPr marL="914400" lvl="1" indent="-317500" rtl="0">
              <a:lnSpc>
                <a:spcPct val="115000"/>
              </a:lnSpc>
              <a:spcBef>
                <a:spcPts val="0"/>
              </a:spcBef>
              <a:spcAft>
                <a:spcPts val="0"/>
              </a:spcAft>
              <a:buClr>
                <a:schemeClr val="dk2"/>
              </a:buClr>
              <a:buSzPts val="1400"/>
              <a:buFont typeface="Lato"/>
              <a:buAutoNum type="alphaLcPeriod"/>
              <a:defRPr>
                <a:solidFill>
                  <a:schemeClr val="dk2"/>
                </a:solidFill>
                <a:latin typeface="Lato"/>
                <a:ea typeface="Lato"/>
                <a:cs typeface="Lato"/>
                <a:sym typeface="Lato"/>
              </a:defRPr>
            </a:lvl2pPr>
            <a:lvl3pPr marL="1371600" lvl="2" indent="-317500" rtl="0">
              <a:lnSpc>
                <a:spcPct val="115000"/>
              </a:lnSpc>
              <a:spcBef>
                <a:spcPts val="1600"/>
              </a:spcBef>
              <a:spcAft>
                <a:spcPts val="0"/>
              </a:spcAft>
              <a:buClr>
                <a:schemeClr val="dk2"/>
              </a:buClr>
              <a:buSzPts val="1400"/>
              <a:buFont typeface="Lato"/>
              <a:buAutoNum type="romanLcPeriod"/>
              <a:defRPr>
                <a:solidFill>
                  <a:schemeClr val="dk2"/>
                </a:solidFill>
                <a:latin typeface="Lato"/>
                <a:ea typeface="Lato"/>
                <a:cs typeface="Lato"/>
                <a:sym typeface="Lato"/>
              </a:defRPr>
            </a:lvl3pPr>
            <a:lvl4pPr marL="1828800" lvl="3" indent="-317500" rtl="0">
              <a:lnSpc>
                <a:spcPct val="115000"/>
              </a:lnSpc>
              <a:spcBef>
                <a:spcPts val="1600"/>
              </a:spcBef>
              <a:spcAft>
                <a:spcPts val="0"/>
              </a:spcAft>
              <a:buClr>
                <a:schemeClr val="dk2"/>
              </a:buClr>
              <a:buSzPts val="1400"/>
              <a:buFont typeface="Lato"/>
              <a:buAutoNum type="arabicPeriod"/>
              <a:defRPr>
                <a:solidFill>
                  <a:schemeClr val="dk2"/>
                </a:solidFill>
                <a:latin typeface="Lato"/>
                <a:ea typeface="Lato"/>
                <a:cs typeface="Lato"/>
                <a:sym typeface="Lato"/>
              </a:defRPr>
            </a:lvl4pPr>
            <a:lvl5pPr marL="2286000" lvl="4" indent="-317500" rtl="0">
              <a:lnSpc>
                <a:spcPct val="115000"/>
              </a:lnSpc>
              <a:spcBef>
                <a:spcPts val="1600"/>
              </a:spcBef>
              <a:spcAft>
                <a:spcPts val="0"/>
              </a:spcAft>
              <a:buClr>
                <a:schemeClr val="dk2"/>
              </a:buClr>
              <a:buSzPts val="1400"/>
              <a:buFont typeface="Lato"/>
              <a:buAutoNum type="alphaLcPeriod"/>
              <a:defRPr>
                <a:solidFill>
                  <a:schemeClr val="dk2"/>
                </a:solidFill>
                <a:latin typeface="Lato"/>
                <a:ea typeface="Lato"/>
                <a:cs typeface="Lato"/>
                <a:sym typeface="Lato"/>
              </a:defRPr>
            </a:lvl5pPr>
            <a:lvl6pPr marL="2743200" lvl="5" indent="-317500" rtl="0">
              <a:lnSpc>
                <a:spcPct val="115000"/>
              </a:lnSpc>
              <a:spcBef>
                <a:spcPts val="1600"/>
              </a:spcBef>
              <a:spcAft>
                <a:spcPts val="0"/>
              </a:spcAft>
              <a:buClr>
                <a:schemeClr val="dk2"/>
              </a:buClr>
              <a:buSzPts val="1400"/>
              <a:buFont typeface="Lato"/>
              <a:buAutoNum type="romanLcPeriod"/>
              <a:defRPr>
                <a:solidFill>
                  <a:schemeClr val="dk2"/>
                </a:solidFill>
                <a:latin typeface="Lato"/>
                <a:ea typeface="Lato"/>
                <a:cs typeface="Lato"/>
                <a:sym typeface="Lato"/>
              </a:defRPr>
            </a:lvl6pPr>
            <a:lvl7pPr marL="3200400" lvl="6" indent="-317500" rtl="0">
              <a:lnSpc>
                <a:spcPct val="115000"/>
              </a:lnSpc>
              <a:spcBef>
                <a:spcPts val="1600"/>
              </a:spcBef>
              <a:spcAft>
                <a:spcPts val="0"/>
              </a:spcAft>
              <a:buClr>
                <a:schemeClr val="dk2"/>
              </a:buClr>
              <a:buSzPts val="1400"/>
              <a:buFont typeface="Lato"/>
              <a:buAutoNum type="arabicPeriod"/>
              <a:defRPr>
                <a:solidFill>
                  <a:schemeClr val="dk2"/>
                </a:solidFill>
                <a:latin typeface="Lato"/>
                <a:ea typeface="Lato"/>
                <a:cs typeface="Lato"/>
                <a:sym typeface="Lato"/>
              </a:defRPr>
            </a:lvl7pPr>
            <a:lvl8pPr marL="3657600" lvl="7" indent="-317500" rtl="0">
              <a:lnSpc>
                <a:spcPct val="115000"/>
              </a:lnSpc>
              <a:spcBef>
                <a:spcPts val="1600"/>
              </a:spcBef>
              <a:spcAft>
                <a:spcPts val="0"/>
              </a:spcAft>
              <a:buClr>
                <a:schemeClr val="dk2"/>
              </a:buClr>
              <a:buSzPts val="1400"/>
              <a:buFont typeface="Lato"/>
              <a:buAutoNum type="alphaLcPeriod"/>
              <a:defRPr>
                <a:solidFill>
                  <a:schemeClr val="dk2"/>
                </a:solidFill>
                <a:latin typeface="Lato"/>
                <a:ea typeface="Lato"/>
                <a:cs typeface="Lato"/>
                <a:sym typeface="Lato"/>
              </a:defRPr>
            </a:lvl8pPr>
            <a:lvl9pPr marL="4114800" lvl="8" indent="-317500" rtl="0">
              <a:lnSpc>
                <a:spcPct val="115000"/>
              </a:lnSpc>
              <a:spcBef>
                <a:spcPts val="1600"/>
              </a:spcBef>
              <a:spcAft>
                <a:spcPts val="1600"/>
              </a:spcAft>
              <a:buClr>
                <a:schemeClr val="dk2"/>
              </a:buClr>
              <a:buSzPts val="1400"/>
              <a:buFont typeface="Lato"/>
              <a:buAutoNum type="romanLcPeriod"/>
              <a:defRPr>
                <a:solidFill>
                  <a:schemeClr val="dk2"/>
                </a:solidFill>
                <a:latin typeface="Lato"/>
                <a:ea typeface="Lato"/>
                <a:cs typeface="Lato"/>
                <a:sym typeface="Lato"/>
              </a:defRPr>
            </a:lvl9pPr>
          </a:lstStyle>
          <a:p>
            <a:endParaRPr/>
          </a:p>
        </p:txBody>
      </p:sp>
      <p:sp>
        <p:nvSpPr>
          <p:cNvPr id="328" name="Google Shape;328;p22"/>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Numbers and text">
  <p:cSld name="BIG_NUMBER_1">
    <p:spTree>
      <p:nvGrpSpPr>
        <p:cNvPr id="1" name="Shape 329"/>
        <p:cNvGrpSpPr/>
        <p:nvPr/>
      </p:nvGrpSpPr>
      <p:grpSpPr>
        <a:xfrm>
          <a:off x="0" y="0"/>
          <a:ext cx="0" cy="0"/>
          <a:chOff x="0" y="0"/>
          <a:chExt cx="0" cy="0"/>
        </a:xfrm>
      </p:grpSpPr>
      <p:grpSp>
        <p:nvGrpSpPr>
          <p:cNvPr id="330" name="Google Shape;330;p23"/>
          <p:cNvGrpSpPr/>
          <p:nvPr/>
        </p:nvGrpSpPr>
        <p:grpSpPr>
          <a:xfrm>
            <a:off x="7103119" y="67463"/>
            <a:ext cx="1137830" cy="861541"/>
            <a:chOff x="2625225" y="855400"/>
            <a:chExt cx="1307700" cy="899687"/>
          </a:xfrm>
        </p:grpSpPr>
        <p:sp>
          <p:nvSpPr>
            <p:cNvPr id="331" name="Google Shape;331;p23"/>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3"/>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 name="Google Shape;333;p23"/>
          <p:cNvGrpSpPr/>
          <p:nvPr/>
        </p:nvGrpSpPr>
        <p:grpSpPr>
          <a:xfrm>
            <a:off x="66432" y="1150463"/>
            <a:ext cx="1137830" cy="861541"/>
            <a:chOff x="2625225" y="855400"/>
            <a:chExt cx="1307700" cy="899687"/>
          </a:xfrm>
        </p:grpSpPr>
        <p:sp>
          <p:nvSpPr>
            <p:cNvPr id="334" name="Google Shape;334;p23"/>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3"/>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 name="Google Shape;336;p23"/>
          <p:cNvGrpSpPr/>
          <p:nvPr/>
        </p:nvGrpSpPr>
        <p:grpSpPr>
          <a:xfrm>
            <a:off x="323275" y="322475"/>
            <a:ext cx="8490434" cy="4491900"/>
            <a:chOff x="323275" y="322475"/>
            <a:chExt cx="8490434" cy="4491900"/>
          </a:xfrm>
        </p:grpSpPr>
        <p:sp>
          <p:nvSpPr>
            <p:cNvPr id="337" name="Google Shape;337;p23"/>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8" name="Google Shape;338;p23"/>
            <p:cNvGrpSpPr/>
            <p:nvPr/>
          </p:nvGrpSpPr>
          <p:grpSpPr>
            <a:xfrm flipH="1">
              <a:off x="331504" y="469451"/>
              <a:ext cx="8482204" cy="530259"/>
              <a:chOff x="716550" y="1893994"/>
              <a:chExt cx="7697100" cy="481179"/>
            </a:xfrm>
          </p:grpSpPr>
          <p:cxnSp>
            <p:nvCxnSpPr>
              <p:cNvPr id="339" name="Google Shape;339;p23"/>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340" name="Google Shape;340;p23"/>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3"/>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3"/>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 name="Google Shape;343;p23"/>
          <p:cNvGrpSpPr/>
          <p:nvPr/>
        </p:nvGrpSpPr>
        <p:grpSpPr>
          <a:xfrm>
            <a:off x="142632" y="3214726"/>
            <a:ext cx="1137830" cy="861541"/>
            <a:chOff x="2625225" y="855400"/>
            <a:chExt cx="1307700" cy="899687"/>
          </a:xfrm>
        </p:grpSpPr>
        <p:sp>
          <p:nvSpPr>
            <p:cNvPr id="344" name="Google Shape;344;p23"/>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3"/>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346;p23"/>
          <p:cNvGrpSpPr/>
          <p:nvPr/>
        </p:nvGrpSpPr>
        <p:grpSpPr>
          <a:xfrm>
            <a:off x="7865119" y="1656876"/>
            <a:ext cx="1137830" cy="861541"/>
            <a:chOff x="2625225" y="855400"/>
            <a:chExt cx="1307700" cy="899687"/>
          </a:xfrm>
        </p:grpSpPr>
        <p:sp>
          <p:nvSpPr>
            <p:cNvPr id="347" name="Google Shape;347;p23"/>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3"/>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23"/>
          <p:cNvSpPr txBox="1">
            <a:spLocks noGrp="1"/>
          </p:cNvSpPr>
          <p:nvPr>
            <p:ph type="title" hasCustomPrompt="1"/>
          </p:nvPr>
        </p:nvSpPr>
        <p:spPr>
          <a:xfrm>
            <a:off x="2295900" y="1337894"/>
            <a:ext cx="4552200" cy="76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51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350" name="Google Shape;350;p23"/>
          <p:cNvSpPr txBox="1">
            <a:spLocks noGrp="1"/>
          </p:cNvSpPr>
          <p:nvPr>
            <p:ph type="subTitle" idx="1"/>
          </p:nvPr>
        </p:nvSpPr>
        <p:spPr>
          <a:xfrm>
            <a:off x="2554350" y="2028931"/>
            <a:ext cx="40353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
        <p:nvSpPr>
          <p:cNvPr id="351" name="Google Shape;351;p23"/>
          <p:cNvSpPr txBox="1">
            <a:spLocks noGrp="1"/>
          </p:cNvSpPr>
          <p:nvPr>
            <p:ph type="title" idx="2" hasCustomPrompt="1"/>
          </p:nvPr>
        </p:nvSpPr>
        <p:spPr>
          <a:xfrm>
            <a:off x="2295900" y="3074619"/>
            <a:ext cx="4552200" cy="767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7200"/>
              <a:buNone/>
              <a:defRPr sz="51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352" name="Google Shape;352;p23"/>
          <p:cNvSpPr txBox="1">
            <a:spLocks noGrp="1"/>
          </p:cNvSpPr>
          <p:nvPr>
            <p:ph type="subTitle" idx="3"/>
          </p:nvPr>
        </p:nvSpPr>
        <p:spPr>
          <a:xfrm>
            <a:off x="2554350" y="3765706"/>
            <a:ext cx="40353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353"/>
        <p:cNvGrpSpPr/>
        <p:nvPr/>
      </p:nvGrpSpPr>
      <p:grpSpPr>
        <a:xfrm>
          <a:off x="0" y="0"/>
          <a:ext cx="0" cy="0"/>
          <a:chOff x="0" y="0"/>
          <a:chExt cx="0" cy="0"/>
        </a:xfrm>
      </p:grpSpPr>
      <p:grpSp>
        <p:nvGrpSpPr>
          <p:cNvPr id="354" name="Google Shape;354;p24"/>
          <p:cNvGrpSpPr/>
          <p:nvPr/>
        </p:nvGrpSpPr>
        <p:grpSpPr>
          <a:xfrm>
            <a:off x="7865107" y="4106601"/>
            <a:ext cx="1137830" cy="861541"/>
            <a:chOff x="2625225" y="855400"/>
            <a:chExt cx="1307700" cy="899687"/>
          </a:xfrm>
        </p:grpSpPr>
        <p:sp>
          <p:nvSpPr>
            <p:cNvPr id="355" name="Google Shape;355;p2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24"/>
          <p:cNvGrpSpPr/>
          <p:nvPr/>
        </p:nvGrpSpPr>
        <p:grpSpPr>
          <a:xfrm>
            <a:off x="7103119" y="67463"/>
            <a:ext cx="1137830" cy="861541"/>
            <a:chOff x="2625225" y="855400"/>
            <a:chExt cx="1307700" cy="899687"/>
          </a:xfrm>
        </p:grpSpPr>
        <p:sp>
          <p:nvSpPr>
            <p:cNvPr id="358" name="Google Shape;358;p2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2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24"/>
          <p:cNvGrpSpPr/>
          <p:nvPr/>
        </p:nvGrpSpPr>
        <p:grpSpPr>
          <a:xfrm>
            <a:off x="66432" y="1150463"/>
            <a:ext cx="1137830" cy="861541"/>
            <a:chOff x="2625225" y="855400"/>
            <a:chExt cx="1307700" cy="899687"/>
          </a:xfrm>
        </p:grpSpPr>
        <p:sp>
          <p:nvSpPr>
            <p:cNvPr id="361" name="Google Shape;361;p2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 name="Google Shape;363;p24"/>
          <p:cNvGrpSpPr/>
          <p:nvPr/>
        </p:nvGrpSpPr>
        <p:grpSpPr>
          <a:xfrm>
            <a:off x="323275" y="322475"/>
            <a:ext cx="8490434" cy="4491900"/>
            <a:chOff x="323275" y="322475"/>
            <a:chExt cx="8490434" cy="4491900"/>
          </a:xfrm>
        </p:grpSpPr>
        <p:sp>
          <p:nvSpPr>
            <p:cNvPr id="364" name="Google Shape;364;p24"/>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 name="Google Shape;365;p24"/>
            <p:cNvGrpSpPr/>
            <p:nvPr/>
          </p:nvGrpSpPr>
          <p:grpSpPr>
            <a:xfrm flipH="1">
              <a:off x="331504" y="469451"/>
              <a:ext cx="8482204" cy="530259"/>
              <a:chOff x="716550" y="1893994"/>
              <a:chExt cx="7697100" cy="481179"/>
            </a:xfrm>
          </p:grpSpPr>
          <p:cxnSp>
            <p:nvCxnSpPr>
              <p:cNvPr id="366" name="Google Shape;366;p24"/>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367" name="Google Shape;367;p24"/>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4"/>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4"/>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0" name="Google Shape;370;p24"/>
          <p:cNvGrpSpPr/>
          <p:nvPr/>
        </p:nvGrpSpPr>
        <p:grpSpPr>
          <a:xfrm>
            <a:off x="66432" y="4182801"/>
            <a:ext cx="1137830" cy="861541"/>
            <a:chOff x="2625225" y="855400"/>
            <a:chExt cx="1307700" cy="899687"/>
          </a:xfrm>
        </p:grpSpPr>
        <p:sp>
          <p:nvSpPr>
            <p:cNvPr id="371" name="Google Shape;371;p2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 name="Google Shape;373;p24"/>
          <p:cNvSpPr txBox="1">
            <a:spLocks noGrp="1"/>
          </p:cNvSpPr>
          <p:nvPr>
            <p:ph type="subTitle" idx="1"/>
          </p:nvPr>
        </p:nvSpPr>
        <p:spPr>
          <a:xfrm>
            <a:off x="2854763" y="1901417"/>
            <a:ext cx="3434700" cy="1426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374" name="Google Shape;374;p24"/>
          <p:cNvSpPr txBox="1">
            <a:spLocks noGrp="1"/>
          </p:cNvSpPr>
          <p:nvPr>
            <p:ph type="title"/>
          </p:nvPr>
        </p:nvSpPr>
        <p:spPr>
          <a:xfrm>
            <a:off x="2646113" y="1177296"/>
            <a:ext cx="3852000" cy="85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59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375" name="Google Shape;375;p24"/>
          <p:cNvGrpSpPr/>
          <p:nvPr/>
        </p:nvGrpSpPr>
        <p:grpSpPr>
          <a:xfrm>
            <a:off x="7828119" y="1229926"/>
            <a:ext cx="1137830" cy="861541"/>
            <a:chOff x="2625225" y="855400"/>
            <a:chExt cx="1307700" cy="899687"/>
          </a:xfrm>
        </p:grpSpPr>
        <p:sp>
          <p:nvSpPr>
            <p:cNvPr id="376" name="Google Shape;376;p24"/>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24"/>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8" name="Google Shape;378;p24"/>
          <p:cNvSpPr txBox="1"/>
          <p:nvPr/>
        </p:nvSpPr>
        <p:spPr>
          <a:xfrm>
            <a:off x="2589150" y="3810546"/>
            <a:ext cx="3965700" cy="6156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000">
                <a:solidFill>
                  <a:srgbClr val="434343"/>
                </a:solidFill>
                <a:latin typeface="Lato"/>
                <a:ea typeface="Lato"/>
                <a:cs typeface="Lato"/>
                <a:sym typeface="Lato"/>
              </a:rPr>
              <a:t>CREDITS: This presentation template was created by </a:t>
            </a:r>
            <a:r>
              <a:rPr lang="en" sz="1000">
                <a:solidFill>
                  <a:srgbClr val="434343"/>
                </a:solidFill>
                <a:uFill>
                  <a:noFill/>
                </a:uFill>
                <a:latin typeface="Lato"/>
                <a:ea typeface="Lato"/>
                <a:cs typeface="Lato"/>
                <a:sym typeface="Lato"/>
                <a:hlinkClick r:id="rId2">
                  <a:extLst>
                    <a:ext uri="{A12FA001-AC4F-418D-AE19-62706E023703}">
                      <ahyp:hlinkClr xmlns:ahyp="http://schemas.microsoft.com/office/drawing/2018/hyperlinkcolor" val="tx"/>
                    </a:ext>
                  </a:extLst>
                </a:hlinkClick>
              </a:rPr>
              <a:t>Slidesgo</a:t>
            </a:r>
            <a:r>
              <a:rPr lang="en" sz="1000">
                <a:solidFill>
                  <a:srgbClr val="434343"/>
                </a:solidFill>
                <a:latin typeface="Lato"/>
                <a:ea typeface="Lato"/>
                <a:cs typeface="Lato"/>
                <a:sym typeface="Lato"/>
              </a:rPr>
              <a:t>, including icons by </a:t>
            </a:r>
            <a:r>
              <a:rPr lang="en" sz="1000">
                <a:solidFill>
                  <a:srgbClr val="434343"/>
                </a:solidFill>
                <a:uFill>
                  <a:noFill/>
                </a:u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000">
                <a:solidFill>
                  <a:srgbClr val="434343"/>
                </a:solidFill>
                <a:latin typeface="Lato"/>
                <a:ea typeface="Lato"/>
                <a:cs typeface="Lato"/>
                <a:sym typeface="Lato"/>
              </a:rPr>
              <a:t>, and infographics &amp; images by </a:t>
            </a:r>
            <a:r>
              <a:rPr lang="en" sz="1000">
                <a:solidFill>
                  <a:srgbClr val="434343"/>
                </a:solidFill>
                <a:uFill>
                  <a:noFill/>
                </a:uFill>
                <a:latin typeface="Lato"/>
                <a:ea typeface="Lato"/>
                <a:cs typeface="Lato"/>
                <a:sym typeface="Lato"/>
                <a:hlinkClick r:id="rId4">
                  <a:extLst>
                    <a:ext uri="{A12FA001-AC4F-418D-AE19-62706E023703}">
                      <ahyp:hlinkClr xmlns:ahyp="http://schemas.microsoft.com/office/drawing/2018/hyperlinkcolor" val="tx"/>
                    </a:ext>
                  </a:extLst>
                </a:hlinkClick>
              </a:rPr>
              <a:t>Freepik</a:t>
            </a:r>
            <a:endParaRPr sz="1000">
              <a:solidFill>
                <a:srgbClr val="434343"/>
              </a:solidFill>
              <a:latin typeface="Lato"/>
              <a:ea typeface="Lato"/>
              <a:cs typeface="Lato"/>
              <a:sym typeface="Lato"/>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p:cSld name="TITLE_ONLY_1_2">
    <p:spTree>
      <p:nvGrpSpPr>
        <p:cNvPr id="1" name="Shape 379"/>
        <p:cNvGrpSpPr/>
        <p:nvPr/>
      </p:nvGrpSpPr>
      <p:grpSpPr>
        <a:xfrm>
          <a:off x="0" y="0"/>
          <a:ext cx="0" cy="0"/>
          <a:chOff x="0" y="0"/>
          <a:chExt cx="0" cy="0"/>
        </a:xfrm>
      </p:grpSpPr>
      <p:grpSp>
        <p:nvGrpSpPr>
          <p:cNvPr id="380" name="Google Shape;380;p25"/>
          <p:cNvGrpSpPr/>
          <p:nvPr/>
        </p:nvGrpSpPr>
        <p:grpSpPr>
          <a:xfrm>
            <a:off x="323275" y="322475"/>
            <a:ext cx="8490434" cy="4491900"/>
            <a:chOff x="323275" y="322475"/>
            <a:chExt cx="8490434" cy="4491900"/>
          </a:xfrm>
        </p:grpSpPr>
        <p:sp>
          <p:nvSpPr>
            <p:cNvPr id="381" name="Google Shape;381;p25"/>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2" name="Google Shape;382;p25"/>
            <p:cNvGrpSpPr/>
            <p:nvPr/>
          </p:nvGrpSpPr>
          <p:grpSpPr>
            <a:xfrm flipH="1">
              <a:off x="331504" y="469451"/>
              <a:ext cx="8482204" cy="530259"/>
              <a:chOff x="716550" y="1893994"/>
              <a:chExt cx="7697100" cy="481179"/>
            </a:xfrm>
          </p:grpSpPr>
          <p:cxnSp>
            <p:nvCxnSpPr>
              <p:cNvPr id="383" name="Google Shape;383;p25"/>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384" name="Google Shape;384;p25"/>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25"/>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25"/>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1">
  <p:cSld name="TITLE_1">
    <p:bg>
      <p:bgPr>
        <a:solidFill>
          <a:srgbClr val="FFD966"/>
        </a:solidFill>
        <a:effectLst/>
      </p:bgPr>
    </p:bg>
    <p:spTree>
      <p:nvGrpSpPr>
        <p:cNvPr id="1" name="Shape 387"/>
        <p:cNvGrpSpPr/>
        <p:nvPr/>
      </p:nvGrpSpPr>
      <p:grpSpPr>
        <a:xfrm>
          <a:off x="0" y="0"/>
          <a:ext cx="0" cy="0"/>
          <a:chOff x="0" y="0"/>
          <a:chExt cx="0" cy="0"/>
        </a:xfrm>
      </p:grpSpPr>
      <p:grpSp>
        <p:nvGrpSpPr>
          <p:cNvPr id="388" name="Google Shape;388;p26"/>
          <p:cNvGrpSpPr/>
          <p:nvPr/>
        </p:nvGrpSpPr>
        <p:grpSpPr>
          <a:xfrm>
            <a:off x="7103119" y="67463"/>
            <a:ext cx="1137830" cy="861541"/>
            <a:chOff x="2625225" y="855400"/>
            <a:chExt cx="1307700" cy="899687"/>
          </a:xfrm>
        </p:grpSpPr>
        <p:sp>
          <p:nvSpPr>
            <p:cNvPr id="389" name="Google Shape;389;p26"/>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26"/>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 name="Google Shape;391;p26"/>
          <p:cNvGrpSpPr/>
          <p:nvPr/>
        </p:nvGrpSpPr>
        <p:grpSpPr>
          <a:xfrm>
            <a:off x="66432" y="1150463"/>
            <a:ext cx="1137830" cy="861541"/>
            <a:chOff x="2625225" y="855400"/>
            <a:chExt cx="1307700" cy="899687"/>
          </a:xfrm>
        </p:grpSpPr>
        <p:sp>
          <p:nvSpPr>
            <p:cNvPr id="392" name="Google Shape;392;p26"/>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6"/>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26"/>
          <p:cNvGrpSpPr/>
          <p:nvPr/>
        </p:nvGrpSpPr>
        <p:grpSpPr>
          <a:xfrm>
            <a:off x="323275" y="322475"/>
            <a:ext cx="8490434" cy="4491900"/>
            <a:chOff x="323275" y="322475"/>
            <a:chExt cx="8490434" cy="4491900"/>
          </a:xfrm>
        </p:grpSpPr>
        <p:sp>
          <p:nvSpPr>
            <p:cNvPr id="395" name="Google Shape;395;p26"/>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26"/>
            <p:cNvGrpSpPr/>
            <p:nvPr/>
          </p:nvGrpSpPr>
          <p:grpSpPr>
            <a:xfrm flipH="1">
              <a:off x="331504" y="469451"/>
              <a:ext cx="8482204" cy="530259"/>
              <a:chOff x="716550" y="1893994"/>
              <a:chExt cx="7697100" cy="481179"/>
            </a:xfrm>
          </p:grpSpPr>
          <p:cxnSp>
            <p:nvCxnSpPr>
              <p:cNvPr id="397" name="Google Shape;397;p26"/>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398" name="Google Shape;398;p26"/>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26"/>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6"/>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1" name="Google Shape;401;p26"/>
          <p:cNvGrpSpPr/>
          <p:nvPr/>
        </p:nvGrpSpPr>
        <p:grpSpPr>
          <a:xfrm>
            <a:off x="142632" y="3214726"/>
            <a:ext cx="1137830" cy="861541"/>
            <a:chOff x="2625225" y="855400"/>
            <a:chExt cx="1307700" cy="899687"/>
          </a:xfrm>
        </p:grpSpPr>
        <p:sp>
          <p:nvSpPr>
            <p:cNvPr id="402" name="Google Shape;402;p26"/>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26"/>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 name="Google Shape;404;p26"/>
          <p:cNvGrpSpPr/>
          <p:nvPr/>
        </p:nvGrpSpPr>
        <p:grpSpPr>
          <a:xfrm>
            <a:off x="7865119" y="3675826"/>
            <a:ext cx="1137830" cy="861541"/>
            <a:chOff x="2625225" y="855400"/>
            <a:chExt cx="1307700" cy="899687"/>
          </a:xfrm>
        </p:grpSpPr>
        <p:sp>
          <p:nvSpPr>
            <p:cNvPr id="405" name="Google Shape;405;p26"/>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26"/>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41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grpSp>
        <p:nvGrpSpPr>
          <p:cNvPr id="58" name="Google Shape;58;p5"/>
          <p:cNvGrpSpPr/>
          <p:nvPr/>
        </p:nvGrpSpPr>
        <p:grpSpPr>
          <a:xfrm>
            <a:off x="323275" y="322475"/>
            <a:ext cx="8490434" cy="4491900"/>
            <a:chOff x="323275" y="322475"/>
            <a:chExt cx="8490434" cy="4491900"/>
          </a:xfrm>
        </p:grpSpPr>
        <p:sp>
          <p:nvSpPr>
            <p:cNvPr id="59" name="Google Shape;59;p5"/>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 name="Google Shape;60;p5"/>
            <p:cNvGrpSpPr/>
            <p:nvPr/>
          </p:nvGrpSpPr>
          <p:grpSpPr>
            <a:xfrm flipH="1">
              <a:off x="331504" y="469451"/>
              <a:ext cx="8482204" cy="530259"/>
              <a:chOff x="716550" y="1893994"/>
              <a:chExt cx="7697100" cy="481179"/>
            </a:xfrm>
          </p:grpSpPr>
          <p:cxnSp>
            <p:nvCxnSpPr>
              <p:cNvPr id="61" name="Google Shape;61;p5"/>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62" name="Google Shape;62;p5"/>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5"/>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5" name="Google Shape;65;p5"/>
          <p:cNvSpPr txBox="1">
            <a:spLocks noGrp="1"/>
          </p:cNvSpPr>
          <p:nvPr>
            <p:ph type="title"/>
          </p:nvPr>
        </p:nvSpPr>
        <p:spPr>
          <a:xfrm>
            <a:off x="1924624" y="2775447"/>
            <a:ext cx="19269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6" name="Google Shape;66;p5"/>
          <p:cNvSpPr txBox="1">
            <a:spLocks noGrp="1"/>
          </p:cNvSpPr>
          <p:nvPr>
            <p:ph type="title" idx="2"/>
          </p:nvPr>
        </p:nvSpPr>
        <p:spPr>
          <a:xfrm>
            <a:off x="5280898" y="2775447"/>
            <a:ext cx="1926900" cy="5589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24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7" name="Google Shape;67;p5"/>
          <p:cNvSpPr txBox="1">
            <a:spLocks noGrp="1"/>
          </p:cNvSpPr>
          <p:nvPr>
            <p:ph type="subTitle" idx="1"/>
          </p:nvPr>
        </p:nvSpPr>
        <p:spPr>
          <a:xfrm>
            <a:off x="5073175" y="3460195"/>
            <a:ext cx="2357100" cy="75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8" name="Google Shape;68;p5"/>
          <p:cNvSpPr txBox="1">
            <a:spLocks noGrp="1"/>
          </p:cNvSpPr>
          <p:nvPr>
            <p:ph type="subTitle" idx="3"/>
          </p:nvPr>
        </p:nvSpPr>
        <p:spPr>
          <a:xfrm>
            <a:off x="1716925" y="3460195"/>
            <a:ext cx="2357100" cy="755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9" name="Google Shape;69;p5"/>
          <p:cNvSpPr txBox="1">
            <a:spLocks noGrp="1"/>
          </p:cNvSpPr>
          <p:nvPr>
            <p:ph type="title" idx="4"/>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grpSp>
        <p:nvGrpSpPr>
          <p:cNvPr id="71" name="Google Shape;71;p6"/>
          <p:cNvGrpSpPr/>
          <p:nvPr/>
        </p:nvGrpSpPr>
        <p:grpSpPr>
          <a:xfrm>
            <a:off x="323275" y="322475"/>
            <a:ext cx="8490434" cy="4491900"/>
            <a:chOff x="323275" y="322475"/>
            <a:chExt cx="8490434" cy="4491900"/>
          </a:xfrm>
        </p:grpSpPr>
        <p:sp>
          <p:nvSpPr>
            <p:cNvPr id="72" name="Google Shape;72;p6"/>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 name="Google Shape;73;p6"/>
            <p:cNvGrpSpPr/>
            <p:nvPr/>
          </p:nvGrpSpPr>
          <p:grpSpPr>
            <a:xfrm flipH="1">
              <a:off x="331504" y="469451"/>
              <a:ext cx="8482204" cy="530259"/>
              <a:chOff x="716550" y="1893994"/>
              <a:chExt cx="7697100" cy="481179"/>
            </a:xfrm>
          </p:grpSpPr>
          <p:cxnSp>
            <p:nvCxnSpPr>
              <p:cNvPr id="74" name="Google Shape;74;p6"/>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75" name="Google Shape;75;p6"/>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6"/>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6"/>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 name="Google Shape;78;p6"/>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9"/>
        <p:cNvGrpSpPr/>
        <p:nvPr/>
      </p:nvGrpSpPr>
      <p:grpSpPr>
        <a:xfrm>
          <a:off x="0" y="0"/>
          <a:ext cx="0" cy="0"/>
          <a:chOff x="0" y="0"/>
          <a:chExt cx="0" cy="0"/>
        </a:xfrm>
      </p:grpSpPr>
      <p:grpSp>
        <p:nvGrpSpPr>
          <p:cNvPr id="80" name="Google Shape;80;p7"/>
          <p:cNvGrpSpPr/>
          <p:nvPr/>
        </p:nvGrpSpPr>
        <p:grpSpPr>
          <a:xfrm>
            <a:off x="323275" y="322475"/>
            <a:ext cx="8490434" cy="4491900"/>
            <a:chOff x="323275" y="322475"/>
            <a:chExt cx="8490434" cy="4491900"/>
          </a:xfrm>
        </p:grpSpPr>
        <p:sp>
          <p:nvSpPr>
            <p:cNvPr id="81" name="Google Shape;81;p7"/>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 name="Google Shape;82;p7"/>
            <p:cNvGrpSpPr/>
            <p:nvPr/>
          </p:nvGrpSpPr>
          <p:grpSpPr>
            <a:xfrm flipH="1">
              <a:off x="331504" y="469451"/>
              <a:ext cx="8482204" cy="530259"/>
              <a:chOff x="716550" y="1893994"/>
              <a:chExt cx="7697100" cy="481179"/>
            </a:xfrm>
          </p:grpSpPr>
          <p:cxnSp>
            <p:nvCxnSpPr>
              <p:cNvPr id="83" name="Google Shape;83;p7"/>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84" name="Google Shape;84;p7"/>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7" name="Google Shape;87;p7"/>
          <p:cNvSpPr txBox="1">
            <a:spLocks noGrp="1"/>
          </p:cNvSpPr>
          <p:nvPr>
            <p:ph type="subTitle" idx="1"/>
          </p:nvPr>
        </p:nvSpPr>
        <p:spPr>
          <a:xfrm>
            <a:off x="720000" y="1386477"/>
            <a:ext cx="3881400" cy="30381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rgbClr val="999999"/>
              </a:buClr>
              <a:buSzPts val="800"/>
              <a:buFont typeface="Open Sans"/>
              <a:buChar char="●"/>
              <a:defRPr sz="1400"/>
            </a:lvl1pPr>
            <a:lvl2pPr lvl="1" algn="ctr" rtl="0">
              <a:lnSpc>
                <a:spcPct val="100000"/>
              </a:lnSpc>
              <a:spcBef>
                <a:spcPts val="0"/>
              </a:spcBef>
              <a:spcAft>
                <a:spcPts val="0"/>
              </a:spcAft>
              <a:buClr>
                <a:srgbClr val="999999"/>
              </a:buClr>
              <a:buSzPts val="800"/>
              <a:buFont typeface="Open Sans"/>
              <a:buChar char="○"/>
              <a:defRPr/>
            </a:lvl2pPr>
            <a:lvl3pPr lvl="2" algn="ctr" rtl="0">
              <a:lnSpc>
                <a:spcPct val="100000"/>
              </a:lnSpc>
              <a:spcBef>
                <a:spcPts val="1600"/>
              </a:spcBef>
              <a:spcAft>
                <a:spcPts val="0"/>
              </a:spcAft>
              <a:buClr>
                <a:srgbClr val="999999"/>
              </a:buClr>
              <a:buSzPts val="800"/>
              <a:buFont typeface="Open Sans"/>
              <a:buChar char="■"/>
              <a:defRPr/>
            </a:lvl3pPr>
            <a:lvl4pPr lvl="3" algn="ctr" rtl="0">
              <a:lnSpc>
                <a:spcPct val="100000"/>
              </a:lnSpc>
              <a:spcBef>
                <a:spcPts val="1600"/>
              </a:spcBef>
              <a:spcAft>
                <a:spcPts val="0"/>
              </a:spcAft>
              <a:buClr>
                <a:srgbClr val="999999"/>
              </a:buClr>
              <a:buSzPts val="800"/>
              <a:buFont typeface="Open Sans"/>
              <a:buChar char="●"/>
              <a:defRPr/>
            </a:lvl4pPr>
            <a:lvl5pPr lvl="4" algn="ctr" rtl="0">
              <a:lnSpc>
                <a:spcPct val="100000"/>
              </a:lnSpc>
              <a:spcBef>
                <a:spcPts val="1600"/>
              </a:spcBef>
              <a:spcAft>
                <a:spcPts val="0"/>
              </a:spcAft>
              <a:buClr>
                <a:srgbClr val="999999"/>
              </a:buClr>
              <a:buSzPts val="1200"/>
              <a:buFont typeface="Open Sans"/>
              <a:buChar char="○"/>
              <a:defRPr/>
            </a:lvl5pPr>
            <a:lvl6pPr lvl="5" algn="ctr" rtl="0">
              <a:lnSpc>
                <a:spcPct val="100000"/>
              </a:lnSpc>
              <a:spcBef>
                <a:spcPts val="1600"/>
              </a:spcBef>
              <a:spcAft>
                <a:spcPts val="0"/>
              </a:spcAft>
              <a:buClr>
                <a:srgbClr val="999999"/>
              </a:buClr>
              <a:buSzPts val="1200"/>
              <a:buFont typeface="Open Sans"/>
              <a:buChar char="■"/>
              <a:defRPr/>
            </a:lvl6pPr>
            <a:lvl7pPr lvl="6" algn="ctr" rtl="0">
              <a:lnSpc>
                <a:spcPct val="100000"/>
              </a:lnSpc>
              <a:spcBef>
                <a:spcPts val="1600"/>
              </a:spcBef>
              <a:spcAft>
                <a:spcPts val="0"/>
              </a:spcAft>
              <a:buClr>
                <a:srgbClr val="999999"/>
              </a:buClr>
              <a:buSzPts val="700"/>
              <a:buFont typeface="Open Sans"/>
              <a:buChar char="●"/>
              <a:defRPr/>
            </a:lvl7pPr>
            <a:lvl8pPr lvl="7" algn="ctr" rtl="0">
              <a:lnSpc>
                <a:spcPct val="100000"/>
              </a:lnSpc>
              <a:spcBef>
                <a:spcPts val="1600"/>
              </a:spcBef>
              <a:spcAft>
                <a:spcPts val="0"/>
              </a:spcAft>
              <a:buClr>
                <a:srgbClr val="999999"/>
              </a:buClr>
              <a:buSzPts val="700"/>
              <a:buFont typeface="Open Sans"/>
              <a:buChar char="○"/>
              <a:defRPr/>
            </a:lvl8pPr>
            <a:lvl9pPr lvl="8" algn="ctr" rtl="0">
              <a:lnSpc>
                <a:spcPct val="100000"/>
              </a:lnSpc>
              <a:spcBef>
                <a:spcPts val="1600"/>
              </a:spcBef>
              <a:spcAft>
                <a:spcPts val="1600"/>
              </a:spcAft>
              <a:buClr>
                <a:srgbClr val="999999"/>
              </a:buClr>
              <a:buSzPts val="600"/>
              <a:buFont typeface="Open Sans"/>
              <a:buChar char="■"/>
              <a:defRPr/>
            </a:lvl9pPr>
          </a:lstStyle>
          <a:p>
            <a:endParaRPr/>
          </a:p>
        </p:txBody>
      </p:sp>
      <p:sp>
        <p:nvSpPr>
          <p:cNvPr id="88" name="Google Shape;88;p7"/>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89"/>
        <p:cNvGrpSpPr/>
        <p:nvPr/>
      </p:nvGrpSpPr>
      <p:grpSpPr>
        <a:xfrm>
          <a:off x="0" y="0"/>
          <a:ext cx="0" cy="0"/>
          <a:chOff x="0" y="0"/>
          <a:chExt cx="0" cy="0"/>
        </a:xfrm>
      </p:grpSpPr>
      <p:grpSp>
        <p:nvGrpSpPr>
          <p:cNvPr id="90" name="Google Shape;90;p8"/>
          <p:cNvGrpSpPr/>
          <p:nvPr/>
        </p:nvGrpSpPr>
        <p:grpSpPr>
          <a:xfrm>
            <a:off x="7103119" y="67463"/>
            <a:ext cx="1137830" cy="861541"/>
            <a:chOff x="2625225" y="855400"/>
            <a:chExt cx="1307700" cy="899687"/>
          </a:xfrm>
        </p:grpSpPr>
        <p:sp>
          <p:nvSpPr>
            <p:cNvPr id="91" name="Google Shape;91;p8"/>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 name="Google Shape;93;p8"/>
          <p:cNvGrpSpPr/>
          <p:nvPr/>
        </p:nvGrpSpPr>
        <p:grpSpPr>
          <a:xfrm>
            <a:off x="66432" y="1150463"/>
            <a:ext cx="1137830" cy="861541"/>
            <a:chOff x="2625225" y="855400"/>
            <a:chExt cx="1307700" cy="899687"/>
          </a:xfrm>
        </p:grpSpPr>
        <p:sp>
          <p:nvSpPr>
            <p:cNvPr id="94" name="Google Shape;94;p8"/>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8"/>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 name="Google Shape;96;p8"/>
          <p:cNvGrpSpPr/>
          <p:nvPr/>
        </p:nvGrpSpPr>
        <p:grpSpPr>
          <a:xfrm>
            <a:off x="323275" y="322475"/>
            <a:ext cx="8490434" cy="4491900"/>
            <a:chOff x="323275" y="322475"/>
            <a:chExt cx="8490434" cy="4491900"/>
          </a:xfrm>
        </p:grpSpPr>
        <p:sp>
          <p:nvSpPr>
            <p:cNvPr id="97" name="Google Shape;97;p8"/>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 name="Google Shape;98;p8"/>
            <p:cNvGrpSpPr/>
            <p:nvPr/>
          </p:nvGrpSpPr>
          <p:grpSpPr>
            <a:xfrm flipH="1">
              <a:off x="331504" y="469451"/>
              <a:ext cx="8482204" cy="530259"/>
              <a:chOff x="716550" y="1893994"/>
              <a:chExt cx="7697100" cy="481179"/>
            </a:xfrm>
          </p:grpSpPr>
          <p:cxnSp>
            <p:nvCxnSpPr>
              <p:cNvPr id="99" name="Google Shape;99;p8"/>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100" name="Google Shape;100;p8"/>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8"/>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8"/>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3" name="Google Shape;103;p8"/>
          <p:cNvGrpSpPr/>
          <p:nvPr/>
        </p:nvGrpSpPr>
        <p:grpSpPr>
          <a:xfrm>
            <a:off x="142632" y="3214726"/>
            <a:ext cx="1137830" cy="861541"/>
            <a:chOff x="2625225" y="855400"/>
            <a:chExt cx="1307700" cy="899687"/>
          </a:xfrm>
        </p:grpSpPr>
        <p:sp>
          <p:nvSpPr>
            <p:cNvPr id="104" name="Google Shape;104;p8"/>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 name="Google Shape;106;p8"/>
          <p:cNvGrpSpPr/>
          <p:nvPr/>
        </p:nvGrpSpPr>
        <p:grpSpPr>
          <a:xfrm>
            <a:off x="7865119" y="3675826"/>
            <a:ext cx="1137830" cy="861541"/>
            <a:chOff x="2625225" y="855400"/>
            <a:chExt cx="1307700" cy="899687"/>
          </a:xfrm>
        </p:grpSpPr>
        <p:sp>
          <p:nvSpPr>
            <p:cNvPr id="107" name="Google Shape;107;p8"/>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8"/>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8"/>
          <p:cNvSpPr txBox="1">
            <a:spLocks noGrp="1"/>
          </p:cNvSpPr>
          <p:nvPr>
            <p:ph type="title"/>
          </p:nvPr>
        </p:nvSpPr>
        <p:spPr>
          <a:xfrm>
            <a:off x="1381550" y="1691300"/>
            <a:ext cx="6381000" cy="23706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9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0"/>
        <p:cNvGrpSpPr/>
        <p:nvPr/>
      </p:nvGrpSpPr>
      <p:grpSpPr>
        <a:xfrm>
          <a:off x="0" y="0"/>
          <a:ext cx="0" cy="0"/>
          <a:chOff x="0" y="0"/>
          <a:chExt cx="0" cy="0"/>
        </a:xfrm>
      </p:grpSpPr>
      <p:grpSp>
        <p:nvGrpSpPr>
          <p:cNvPr id="111" name="Google Shape;111;p9"/>
          <p:cNvGrpSpPr/>
          <p:nvPr/>
        </p:nvGrpSpPr>
        <p:grpSpPr>
          <a:xfrm>
            <a:off x="7892381" y="83663"/>
            <a:ext cx="1137830" cy="861541"/>
            <a:chOff x="2625225" y="855400"/>
            <a:chExt cx="1307700" cy="899687"/>
          </a:xfrm>
        </p:grpSpPr>
        <p:sp>
          <p:nvSpPr>
            <p:cNvPr id="112" name="Google Shape;112;p9"/>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 name="Google Shape;114;p9"/>
          <p:cNvGrpSpPr/>
          <p:nvPr/>
        </p:nvGrpSpPr>
        <p:grpSpPr>
          <a:xfrm>
            <a:off x="142632" y="1226663"/>
            <a:ext cx="1137830" cy="861541"/>
            <a:chOff x="2625225" y="855400"/>
            <a:chExt cx="1307700" cy="899687"/>
          </a:xfrm>
        </p:grpSpPr>
        <p:sp>
          <p:nvSpPr>
            <p:cNvPr id="115" name="Google Shape;115;p9"/>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9"/>
          <p:cNvGrpSpPr/>
          <p:nvPr/>
        </p:nvGrpSpPr>
        <p:grpSpPr>
          <a:xfrm>
            <a:off x="323275" y="322475"/>
            <a:ext cx="8490434" cy="4491900"/>
            <a:chOff x="323275" y="322475"/>
            <a:chExt cx="8490434" cy="4491900"/>
          </a:xfrm>
        </p:grpSpPr>
        <p:sp>
          <p:nvSpPr>
            <p:cNvPr id="118" name="Google Shape;118;p9"/>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9" name="Google Shape;119;p9"/>
            <p:cNvGrpSpPr/>
            <p:nvPr/>
          </p:nvGrpSpPr>
          <p:grpSpPr>
            <a:xfrm flipH="1">
              <a:off x="331504" y="469451"/>
              <a:ext cx="8482204" cy="530259"/>
              <a:chOff x="716550" y="1893994"/>
              <a:chExt cx="7697100" cy="481179"/>
            </a:xfrm>
          </p:grpSpPr>
          <p:cxnSp>
            <p:nvCxnSpPr>
              <p:cNvPr id="120" name="Google Shape;120;p9"/>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121" name="Google Shape;121;p9"/>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24" name="Google Shape;124;p9"/>
          <p:cNvGrpSpPr/>
          <p:nvPr/>
        </p:nvGrpSpPr>
        <p:grpSpPr>
          <a:xfrm>
            <a:off x="66432" y="3214726"/>
            <a:ext cx="1137830" cy="861541"/>
            <a:chOff x="2625225" y="855400"/>
            <a:chExt cx="1307700" cy="899687"/>
          </a:xfrm>
        </p:grpSpPr>
        <p:sp>
          <p:nvSpPr>
            <p:cNvPr id="125" name="Google Shape;125;p9"/>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 name="Google Shape;127;p9"/>
          <p:cNvSpPr txBox="1">
            <a:spLocks noGrp="1"/>
          </p:cNvSpPr>
          <p:nvPr>
            <p:ph type="title"/>
          </p:nvPr>
        </p:nvSpPr>
        <p:spPr>
          <a:xfrm>
            <a:off x="2246525" y="1427521"/>
            <a:ext cx="4650900" cy="1634400"/>
          </a:xfrm>
          <a:prstGeom prst="rect">
            <a:avLst/>
          </a:prstGeom>
        </p:spPr>
        <p:txBody>
          <a:bodyPr spcFirstLastPara="1" wrap="square" lIns="91425" tIns="91425" rIns="91425" bIns="91425" anchor="ctr" anchorCtr="0">
            <a:noAutofit/>
          </a:bodyPr>
          <a:lstStyle>
            <a:lvl1pPr lvl="0" algn="ctr" rtl="0">
              <a:lnSpc>
                <a:spcPct val="80000"/>
              </a:lnSpc>
              <a:spcBef>
                <a:spcPts val="0"/>
              </a:spcBef>
              <a:spcAft>
                <a:spcPts val="0"/>
              </a:spcAft>
              <a:buSzPts val="3600"/>
              <a:buNone/>
              <a:defRPr sz="5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28" name="Google Shape;128;p9"/>
          <p:cNvSpPr txBox="1">
            <a:spLocks noGrp="1"/>
          </p:cNvSpPr>
          <p:nvPr>
            <p:ph type="subTitle" idx="1"/>
          </p:nvPr>
        </p:nvSpPr>
        <p:spPr>
          <a:xfrm>
            <a:off x="1877625" y="2970471"/>
            <a:ext cx="5388900" cy="155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129" name="Google Shape;129;p9"/>
          <p:cNvGrpSpPr/>
          <p:nvPr/>
        </p:nvGrpSpPr>
        <p:grpSpPr>
          <a:xfrm>
            <a:off x="7484119" y="4133026"/>
            <a:ext cx="1137830" cy="861541"/>
            <a:chOff x="2625225" y="855400"/>
            <a:chExt cx="1307700" cy="899687"/>
          </a:xfrm>
        </p:grpSpPr>
        <p:sp>
          <p:nvSpPr>
            <p:cNvPr id="130" name="Google Shape;130;p9"/>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2"/>
        <p:cNvGrpSpPr/>
        <p:nvPr/>
      </p:nvGrpSpPr>
      <p:grpSpPr>
        <a:xfrm>
          <a:off x="0" y="0"/>
          <a:ext cx="0" cy="0"/>
          <a:chOff x="0" y="0"/>
          <a:chExt cx="0" cy="0"/>
        </a:xfrm>
      </p:grpSpPr>
      <p:sp>
        <p:nvSpPr>
          <p:cNvPr id="133" name="Google Shape;133;p10"/>
          <p:cNvSpPr txBox="1">
            <a:spLocks noGrp="1"/>
          </p:cNvSpPr>
          <p:nvPr>
            <p:ph type="title"/>
          </p:nvPr>
        </p:nvSpPr>
        <p:spPr>
          <a:xfrm>
            <a:off x="817050" y="1196798"/>
            <a:ext cx="3633900" cy="1117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34"/>
        <p:cNvGrpSpPr/>
        <p:nvPr/>
      </p:nvGrpSpPr>
      <p:grpSpPr>
        <a:xfrm>
          <a:off x="0" y="0"/>
          <a:ext cx="0" cy="0"/>
          <a:chOff x="0" y="0"/>
          <a:chExt cx="0" cy="0"/>
        </a:xfrm>
      </p:grpSpPr>
      <p:grpSp>
        <p:nvGrpSpPr>
          <p:cNvPr id="135" name="Google Shape;135;p11"/>
          <p:cNvGrpSpPr/>
          <p:nvPr/>
        </p:nvGrpSpPr>
        <p:grpSpPr>
          <a:xfrm>
            <a:off x="7103119" y="67463"/>
            <a:ext cx="1137830" cy="861541"/>
            <a:chOff x="2625225" y="855400"/>
            <a:chExt cx="1307700" cy="899687"/>
          </a:xfrm>
        </p:grpSpPr>
        <p:sp>
          <p:nvSpPr>
            <p:cNvPr id="136" name="Google Shape;136;p11"/>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1"/>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 name="Google Shape;138;p11"/>
          <p:cNvGrpSpPr/>
          <p:nvPr/>
        </p:nvGrpSpPr>
        <p:grpSpPr>
          <a:xfrm>
            <a:off x="66432" y="1150463"/>
            <a:ext cx="1137830" cy="861541"/>
            <a:chOff x="2625225" y="855400"/>
            <a:chExt cx="1307700" cy="899687"/>
          </a:xfrm>
        </p:grpSpPr>
        <p:sp>
          <p:nvSpPr>
            <p:cNvPr id="139" name="Google Shape;139;p11"/>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11"/>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 name="Google Shape;141;p11"/>
          <p:cNvGrpSpPr/>
          <p:nvPr/>
        </p:nvGrpSpPr>
        <p:grpSpPr>
          <a:xfrm>
            <a:off x="323275" y="322475"/>
            <a:ext cx="8490434" cy="4491900"/>
            <a:chOff x="323275" y="322475"/>
            <a:chExt cx="8490434" cy="4491900"/>
          </a:xfrm>
        </p:grpSpPr>
        <p:sp>
          <p:nvSpPr>
            <p:cNvPr id="142" name="Google Shape;142;p11"/>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 name="Google Shape;143;p11"/>
            <p:cNvGrpSpPr/>
            <p:nvPr/>
          </p:nvGrpSpPr>
          <p:grpSpPr>
            <a:xfrm flipH="1">
              <a:off x="331504" y="469451"/>
              <a:ext cx="8482204" cy="530259"/>
              <a:chOff x="716550" y="1893994"/>
              <a:chExt cx="7697100" cy="481179"/>
            </a:xfrm>
          </p:grpSpPr>
          <p:cxnSp>
            <p:nvCxnSpPr>
              <p:cNvPr id="144" name="Google Shape;144;p11"/>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145" name="Google Shape;145;p11"/>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8" name="Google Shape;148;p11"/>
          <p:cNvGrpSpPr/>
          <p:nvPr/>
        </p:nvGrpSpPr>
        <p:grpSpPr>
          <a:xfrm>
            <a:off x="66432" y="3752026"/>
            <a:ext cx="1137830" cy="861541"/>
            <a:chOff x="2625225" y="855400"/>
            <a:chExt cx="1307700" cy="899687"/>
          </a:xfrm>
        </p:grpSpPr>
        <p:sp>
          <p:nvSpPr>
            <p:cNvPr id="149" name="Google Shape;149;p11"/>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 name="Google Shape;151;p11"/>
          <p:cNvGrpSpPr/>
          <p:nvPr/>
        </p:nvGrpSpPr>
        <p:grpSpPr>
          <a:xfrm>
            <a:off x="7865119" y="1093776"/>
            <a:ext cx="1137830" cy="861541"/>
            <a:chOff x="2625225" y="855400"/>
            <a:chExt cx="1307700" cy="899687"/>
          </a:xfrm>
        </p:grpSpPr>
        <p:sp>
          <p:nvSpPr>
            <p:cNvPr id="152" name="Google Shape;152;p11"/>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a:off x="2625225"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11"/>
          <p:cNvSpPr txBox="1">
            <a:spLocks noGrp="1"/>
          </p:cNvSpPr>
          <p:nvPr>
            <p:ph type="title" hasCustomPrompt="1"/>
          </p:nvPr>
        </p:nvSpPr>
        <p:spPr>
          <a:xfrm>
            <a:off x="709975" y="1212698"/>
            <a:ext cx="7724100" cy="2100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9600"/>
              <a:buNone/>
              <a:defRPr sz="11500"/>
            </a:lvl1pPr>
            <a:lvl2pPr lvl="1" algn="ctr" rtl="0">
              <a:spcBef>
                <a:spcPts val="0"/>
              </a:spcBef>
              <a:spcAft>
                <a:spcPts val="0"/>
              </a:spcAft>
              <a:buSzPts val="9600"/>
              <a:buNone/>
              <a:defRPr sz="9600"/>
            </a:lvl2pPr>
            <a:lvl3pPr lvl="2" algn="ctr" rtl="0">
              <a:spcBef>
                <a:spcPts val="0"/>
              </a:spcBef>
              <a:spcAft>
                <a:spcPts val="0"/>
              </a:spcAft>
              <a:buSzPts val="9600"/>
              <a:buNone/>
              <a:defRPr sz="9600"/>
            </a:lvl3pPr>
            <a:lvl4pPr lvl="3" algn="ctr" rtl="0">
              <a:spcBef>
                <a:spcPts val="0"/>
              </a:spcBef>
              <a:spcAft>
                <a:spcPts val="0"/>
              </a:spcAft>
              <a:buSzPts val="9600"/>
              <a:buNone/>
              <a:defRPr sz="9600"/>
            </a:lvl4pPr>
            <a:lvl5pPr lvl="4" algn="ctr" rtl="0">
              <a:spcBef>
                <a:spcPts val="0"/>
              </a:spcBef>
              <a:spcAft>
                <a:spcPts val="0"/>
              </a:spcAft>
              <a:buSzPts val="9600"/>
              <a:buNone/>
              <a:defRPr sz="9600"/>
            </a:lvl5pPr>
            <a:lvl6pPr lvl="5" algn="ctr" rtl="0">
              <a:spcBef>
                <a:spcPts val="0"/>
              </a:spcBef>
              <a:spcAft>
                <a:spcPts val="0"/>
              </a:spcAft>
              <a:buSzPts val="9600"/>
              <a:buNone/>
              <a:defRPr sz="9600"/>
            </a:lvl6pPr>
            <a:lvl7pPr lvl="6" algn="ctr" rtl="0">
              <a:spcBef>
                <a:spcPts val="0"/>
              </a:spcBef>
              <a:spcAft>
                <a:spcPts val="0"/>
              </a:spcAft>
              <a:buSzPts val="9600"/>
              <a:buNone/>
              <a:defRPr sz="9600"/>
            </a:lvl7pPr>
            <a:lvl8pPr lvl="7" algn="ctr" rtl="0">
              <a:spcBef>
                <a:spcPts val="0"/>
              </a:spcBef>
              <a:spcAft>
                <a:spcPts val="0"/>
              </a:spcAft>
              <a:buSzPts val="9600"/>
              <a:buNone/>
              <a:defRPr sz="9600"/>
            </a:lvl8pPr>
            <a:lvl9pPr lvl="8" algn="ctr" rtl="0">
              <a:spcBef>
                <a:spcPts val="0"/>
              </a:spcBef>
              <a:spcAft>
                <a:spcPts val="0"/>
              </a:spcAft>
              <a:buSzPts val="9600"/>
              <a:buNone/>
              <a:defRPr sz="9600"/>
            </a:lvl9pPr>
          </a:lstStyle>
          <a:p>
            <a:r>
              <a:t>xx%</a:t>
            </a:r>
          </a:p>
        </p:txBody>
      </p:sp>
      <p:sp>
        <p:nvSpPr>
          <p:cNvPr id="155" name="Google Shape;155;p11"/>
          <p:cNvSpPr txBox="1">
            <a:spLocks noGrp="1"/>
          </p:cNvSpPr>
          <p:nvPr>
            <p:ph type="subTitle" idx="1"/>
          </p:nvPr>
        </p:nvSpPr>
        <p:spPr>
          <a:xfrm>
            <a:off x="1977875" y="3389275"/>
            <a:ext cx="51882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900"/>
            </a:lvl1pPr>
            <a:lvl2pPr lvl="1" algn="ctr" rtl="0">
              <a:lnSpc>
                <a:spcPct val="100000"/>
              </a:lnSpc>
              <a:spcBef>
                <a:spcPts val="0"/>
              </a:spcBef>
              <a:spcAft>
                <a:spcPts val="0"/>
              </a:spcAft>
              <a:buSzPts val="1600"/>
              <a:buNone/>
              <a:defRPr sz="1600"/>
            </a:lvl2pPr>
            <a:lvl3pPr lvl="2" algn="ctr" rtl="0">
              <a:lnSpc>
                <a:spcPct val="100000"/>
              </a:lnSpc>
              <a:spcBef>
                <a:spcPts val="1600"/>
              </a:spcBef>
              <a:spcAft>
                <a:spcPts val="0"/>
              </a:spcAft>
              <a:buSzPts val="1600"/>
              <a:buNone/>
              <a:defRPr sz="1600"/>
            </a:lvl3pPr>
            <a:lvl4pPr lvl="3" algn="ctr" rtl="0">
              <a:lnSpc>
                <a:spcPct val="100000"/>
              </a:lnSpc>
              <a:spcBef>
                <a:spcPts val="1600"/>
              </a:spcBef>
              <a:spcAft>
                <a:spcPts val="0"/>
              </a:spcAft>
              <a:buSzPts val="1600"/>
              <a:buNone/>
              <a:defRPr sz="1600"/>
            </a:lvl4pPr>
            <a:lvl5pPr lvl="4" algn="ctr" rtl="0">
              <a:lnSpc>
                <a:spcPct val="100000"/>
              </a:lnSpc>
              <a:spcBef>
                <a:spcPts val="1600"/>
              </a:spcBef>
              <a:spcAft>
                <a:spcPts val="0"/>
              </a:spcAft>
              <a:buSzPts val="1600"/>
              <a:buNone/>
              <a:defRPr sz="1600"/>
            </a:lvl5pPr>
            <a:lvl6pPr lvl="5" algn="ctr" rtl="0">
              <a:lnSpc>
                <a:spcPct val="100000"/>
              </a:lnSpc>
              <a:spcBef>
                <a:spcPts val="1600"/>
              </a:spcBef>
              <a:spcAft>
                <a:spcPts val="0"/>
              </a:spcAft>
              <a:buSzPts val="1600"/>
              <a:buNone/>
              <a:defRPr sz="1600"/>
            </a:lvl6pPr>
            <a:lvl7pPr lvl="6" algn="ctr" rtl="0">
              <a:lnSpc>
                <a:spcPct val="100000"/>
              </a:lnSpc>
              <a:spcBef>
                <a:spcPts val="1600"/>
              </a:spcBef>
              <a:spcAft>
                <a:spcPts val="0"/>
              </a:spcAft>
              <a:buSzPts val="1600"/>
              <a:buNone/>
              <a:defRPr sz="1600"/>
            </a:lvl7pPr>
            <a:lvl8pPr lvl="7" algn="ctr" rtl="0">
              <a:lnSpc>
                <a:spcPct val="100000"/>
              </a:lnSpc>
              <a:spcBef>
                <a:spcPts val="1600"/>
              </a:spcBef>
              <a:spcAft>
                <a:spcPts val="0"/>
              </a:spcAft>
              <a:buSzPts val="1600"/>
              <a:buNone/>
              <a:defRPr sz="1600"/>
            </a:lvl8pPr>
            <a:lvl9pPr lvl="8" algn="ctr" rtl="0">
              <a:lnSpc>
                <a:spcPct val="100000"/>
              </a:lnSpc>
              <a:spcBef>
                <a:spcPts val="1600"/>
              </a:spcBef>
              <a:spcAft>
                <a:spcPts val="160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38325" y="445025"/>
            <a:ext cx="78672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Varela Round"/>
              <a:buNone/>
              <a:defRPr sz="3000" b="1">
                <a:solidFill>
                  <a:schemeClr val="dk1"/>
                </a:solidFill>
                <a:latin typeface="Varela Round"/>
                <a:ea typeface="Varela Round"/>
                <a:cs typeface="Varela Round"/>
                <a:sym typeface="Varela Round"/>
              </a:defRPr>
            </a:lvl1pPr>
            <a:lvl2pPr lvl="1"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2pPr>
            <a:lvl3pPr lvl="2"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3pPr>
            <a:lvl4pPr lvl="3"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4pPr>
            <a:lvl5pPr lvl="4"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5pPr>
            <a:lvl6pPr lvl="5"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6pPr>
            <a:lvl7pPr lvl="6"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7pPr>
            <a:lvl8pPr lvl="7"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8pPr>
            <a:lvl9pPr lvl="8" rtl="0">
              <a:spcBef>
                <a:spcPts val="0"/>
              </a:spcBef>
              <a:spcAft>
                <a:spcPts val="0"/>
              </a:spcAft>
              <a:buClr>
                <a:schemeClr val="dk1"/>
              </a:buClr>
              <a:buSzPts val="3000"/>
              <a:buFont typeface="Bebas Neue"/>
              <a:buNone/>
              <a:defRPr sz="30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638325" y="1152475"/>
            <a:ext cx="78672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1pPr>
            <a:lvl2pPr marL="914400" lvl="1"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00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00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407"/>
        <p:cNvGrpSpPr/>
        <p:nvPr/>
      </p:nvGrpSpPr>
      <p:grpSpPr>
        <a:xfrm>
          <a:off x="0" y="0"/>
          <a:ext cx="0" cy="0"/>
          <a:chOff x="0" y="0"/>
          <a:chExt cx="0" cy="0"/>
        </a:xfrm>
      </p:grpSpPr>
      <p:sp>
        <p:nvSpPr>
          <p:cNvPr id="408" name="Google Shape;408;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409" name="Google Shape;409;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3"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6.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hyperlink" Target="https://docs.google.com/spreadsheets/d/1lgQlFuziXmCv1vq9utSpbgMpJ3F9xjkFLdX6kqc4GmU/copy"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3.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2.xml"/></Relationships>
</file>

<file path=ppt/slides/_rels/slide26.xml.rels><?xml version="1.0" encoding="UTF-8" standalone="yes"?>
<Relationships xmlns="http://schemas.openxmlformats.org/package/2006/relationships"><Relationship Id="rId3" Type="http://schemas.openxmlformats.org/officeDocument/2006/relationships/hyperlink" Target="https://www.freepik.com/free-photo/new-york-city-financial-district-skyline_5508815.htm#page=6&amp;query=building&amp;position=40/?utm_source=slidesgo_template&amp;utm_medium=referral-link&amp;utm_campaign=sg_resources&amp;utm_content=freepik" TargetMode="External"/><Relationship Id="rId7" Type="http://schemas.openxmlformats.org/officeDocument/2006/relationships/hyperlink" Target="https://www.freepik.com/free-photo/city-background-panoramic-view_13106652.htm/?utm_source=slidesgo_template&amp;utm_medium=referral-link&amp;utm_campaign=sg_resources&amp;utm_content=freepik" TargetMode="External"/><Relationship Id="rId2" Type="http://schemas.openxmlformats.org/officeDocument/2006/relationships/notesSlide" Target="../notesSlides/notesSlide26.xml"/><Relationship Id="rId1" Type="http://schemas.openxmlformats.org/officeDocument/2006/relationships/slideLayout" Target="../slideLayouts/slideLayout20.xml"/><Relationship Id="rId6" Type="http://schemas.openxmlformats.org/officeDocument/2006/relationships/hyperlink" Target="https://www.freepik.com/free-photo/city-background-panoramic-view_13106655.htm/?utm_source=slidesgo_template&amp;utm_medium=referral-link&amp;utm_campaign=sg_resources&amp;utm_content=freepik" TargetMode="External"/><Relationship Id="rId5" Type="http://schemas.openxmlformats.org/officeDocument/2006/relationships/hyperlink" Target="https://www.freepik.com/free-photo/empire-state-building-bright-sunny-day_4800915.htm#page=8&amp;query=building&amp;position=1/?utm_source=slidesgo_template&amp;utm_medium=referral-link&amp;utm_campaign=sg_resources&amp;utm_content=freepik" TargetMode="External"/><Relationship Id="rId4" Type="http://schemas.openxmlformats.org/officeDocument/2006/relationships/hyperlink" Target="https://www.freepik.com/free-photo/low-angle-view-high-rise-buildings_5508077.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photo/low-angle-modern-buildings-skyline_5253542.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20.xml"/><Relationship Id="rId6" Type="http://schemas.openxmlformats.org/officeDocument/2006/relationships/hyperlink" Target="https://www.freepik.com/free-photo/city-background-panoramic-view_13106653.htm#page=1&amp;query=view%20building&amp;position=47/?utm_source=slidesgo_template&amp;utm_medium=referral-link&amp;utm_campaign=sg_resources&amp;utm_content=freepik" TargetMode="External"/><Relationship Id="rId5" Type="http://schemas.openxmlformats.org/officeDocument/2006/relationships/hyperlink" Target="https://www.freepik.com/free-photo/residential-area-with-new-buildings_1385357.htm#page=1&amp;query=residential%20area%20with%20new%20buildings&amp;position=0/?utm_source=slidesgo_template&amp;utm_medium=referral-link&amp;utm_campaign=sg_resources&amp;utm_content=freepik" TargetMode="External"/><Relationship Id="rId4" Type="http://schemas.openxmlformats.org/officeDocument/2006/relationships/hyperlink" Target="https://www.freepik.com/free-photo/low-angle-plain-concrete-structure-city-with-copy-space_12065853.htm#page=1&amp;query=plain%20concrete%20structure&amp;position=4/?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25.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fonts.google.com/specimen/Varela+Round" TargetMode="External"/><Relationship Id="rId2" Type="http://schemas.openxmlformats.org/officeDocument/2006/relationships/notesSlide" Target="../notesSlides/notesSlide30.xml"/><Relationship Id="rId1" Type="http://schemas.openxmlformats.org/officeDocument/2006/relationships/slideLayout" Target="../slideLayouts/slideLayout25.xml"/><Relationship Id="rId4" Type="http://schemas.openxmlformats.org/officeDocument/2006/relationships/hyperlink" Target="https://fonts.google.com/specimen/Lato"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1.gif"/><Relationship Id="rId2" Type="http://schemas.openxmlformats.org/officeDocument/2006/relationships/notesSlide" Target="../notesSlides/notesSlide31.xml"/><Relationship Id="rId1" Type="http://schemas.openxmlformats.org/officeDocument/2006/relationships/slideLayout" Target="../slideLayouts/slideLayout25.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0.gif"/><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9.gif"/><Relationship Id="rId4" Type="http://schemas.openxmlformats.org/officeDocument/2006/relationships/image" Target="../media/image7.gif"/><Relationship Id="rId9" Type="http://schemas.openxmlformats.org/officeDocument/2006/relationships/image" Target="../media/image8.gif"/></Relationships>
</file>

<file path=ppt/slides/_rels/slide3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5.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4.xml"/><Relationship Id="rId1" Type="http://schemas.openxmlformats.org/officeDocument/2006/relationships/slideLayout" Target="../slideLayouts/slideLayout25.xm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6.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4"/>
        <p:cNvGrpSpPr/>
        <p:nvPr/>
      </p:nvGrpSpPr>
      <p:grpSpPr>
        <a:xfrm>
          <a:off x="0" y="0"/>
          <a:ext cx="0" cy="0"/>
          <a:chOff x="0" y="0"/>
          <a:chExt cx="0" cy="0"/>
        </a:xfrm>
      </p:grpSpPr>
      <p:sp>
        <p:nvSpPr>
          <p:cNvPr id="415" name="Google Shape;415;p29"/>
          <p:cNvSpPr/>
          <p:nvPr/>
        </p:nvSpPr>
        <p:spPr>
          <a:xfrm>
            <a:off x="2306100" y="3476805"/>
            <a:ext cx="4531800" cy="441000"/>
          </a:xfrm>
          <a:prstGeom prst="roundRect">
            <a:avLst>
              <a:gd name="adj" fmla="val 6740"/>
            </a:avLst>
          </a:prstGeom>
          <a:solidFill>
            <a:srgbClr val="F6F2E3"/>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29"/>
          <p:cNvSpPr txBox="1">
            <a:spLocks noGrp="1"/>
          </p:cNvSpPr>
          <p:nvPr>
            <p:ph type="ctrTitle"/>
          </p:nvPr>
        </p:nvSpPr>
        <p:spPr>
          <a:xfrm>
            <a:off x="1172975" y="1367705"/>
            <a:ext cx="6798000" cy="187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T2 – Visão Computacional</a:t>
            </a:r>
            <a:endParaRPr dirty="0"/>
          </a:p>
        </p:txBody>
      </p:sp>
      <p:sp>
        <p:nvSpPr>
          <p:cNvPr id="417" name="Google Shape;417;p29"/>
          <p:cNvSpPr txBox="1">
            <a:spLocks noGrp="1"/>
          </p:cNvSpPr>
          <p:nvPr>
            <p:ph type="subTitle" idx="1"/>
          </p:nvPr>
        </p:nvSpPr>
        <p:spPr>
          <a:xfrm>
            <a:off x="2466375" y="3490382"/>
            <a:ext cx="4211100" cy="47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Guilherme Scherer e Leonardo Miranda</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8"/>
        <p:cNvGrpSpPr/>
        <p:nvPr/>
      </p:nvGrpSpPr>
      <p:grpSpPr>
        <a:xfrm>
          <a:off x="0" y="0"/>
          <a:ext cx="0" cy="0"/>
          <a:chOff x="0" y="0"/>
          <a:chExt cx="0" cy="0"/>
        </a:xfrm>
      </p:grpSpPr>
      <p:sp>
        <p:nvSpPr>
          <p:cNvPr id="519" name="Google Shape;519;p36"/>
          <p:cNvSpPr txBox="1">
            <a:spLocks noGrp="1"/>
          </p:cNvSpPr>
          <p:nvPr>
            <p:ph type="title"/>
          </p:nvPr>
        </p:nvSpPr>
        <p:spPr>
          <a:xfrm>
            <a:off x="2246525" y="1427521"/>
            <a:ext cx="4650900" cy="163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About the project</a:t>
            </a:r>
            <a:endParaRPr/>
          </a:p>
        </p:txBody>
      </p:sp>
      <p:sp>
        <p:nvSpPr>
          <p:cNvPr id="520" name="Google Shape;520;p36"/>
          <p:cNvSpPr txBox="1">
            <a:spLocks noGrp="1"/>
          </p:cNvSpPr>
          <p:nvPr>
            <p:ph type="subTitle" idx="1"/>
          </p:nvPr>
        </p:nvSpPr>
        <p:spPr>
          <a:xfrm>
            <a:off x="1877625" y="2970471"/>
            <a:ext cx="5388900" cy="155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You can give a brief description of the topic you want to talk about here. For example, if you want to talk about Mercury, you can say that it’s the smallest planet in the entire Solar System</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grpSp>
        <p:nvGrpSpPr>
          <p:cNvPr id="525" name="Google Shape;525;p37"/>
          <p:cNvGrpSpPr/>
          <p:nvPr/>
        </p:nvGrpSpPr>
        <p:grpSpPr>
          <a:xfrm>
            <a:off x="1732547" y="1144887"/>
            <a:ext cx="5678918" cy="3463325"/>
            <a:chOff x="2333960" y="2049193"/>
            <a:chExt cx="1137900" cy="861417"/>
          </a:xfrm>
        </p:grpSpPr>
        <p:sp>
          <p:nvSpPr>
            <p:cNvPr id="526" name="Google Shape;526;p3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dist="3810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9525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8" name="Google Shape;528;p37"/>
          <p:cNvSpPr txBox="1">
            <a:spLocks noGrp="1"/>
          </p:cNvSpPr>
          <p:nvPr>
            <p:ph type="title"/>
          </p:nvPr>
        </p:nvSpPr>
        <p:spPr>
          <a:xfrm>
            <a:off x="1732538" y="1144875"/>
            <a:ext cx="2681100" cy="53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—Someone Famous</a:t>
            </a:r>
            <a:endParaRPr/>
          </a:p>
        </p:txBody>
      </p:sp>
      <p:sp>
        <p:nvSpPr>
          <p:cNvPr id="529" name="Google Shape;529;p37"/>
          <p:cNvSpPr txBox="1">
            <a:spLocks noGrp="1"/>
          </p:cNvSpPr>
          <p:nvPr>
            <p:ph type="subTitle" idx="1"/>
          </p:nvPr>
        </p:nvSpPr>
        <p:spPr>
          <a:xfrm>
            <a:off x="2502013" y="2246800"/>
            <a:ext cx="4140000" cy="1725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“This is a quote, words full of wisdom that someone important said and can make the reader get inspired.”</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4"/>
        <p:cNvGrpSpPr/>
        <p:nvPr/>
      </p:nvGrpSpPr>
      <p:grpSpPr>
        <a:xfrm>
          <a:off x="0" y="0"/>
          <a:ext cx="0" cy="0"/>
          <a:chOff x="0" y="0"/>
          <a:chExt cx="0" cy="0"/>
        </a:xfrm>
      </p:grpSpPr>
      <p:sp>
        <p:nvSpPr>
          <p:cNvPr id="555" name="Google Shape;555;p39"/>
          <p:cNvSpPr txBox="1">
            <a:spLocks noGrp="1"/>
          </p:cNvSpPr>
          <p:nvPr>
            <p:ph type="title"/>
          </p:nvPr>
        </p:nvSpPr>
        <p:spPr>
          <a:xfrm flipH="1">
            <a:off x="4582025" y="1439448"/>
            <a:ext cx="3852000" cy="1594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PICTURE ALWAYS REINFORCES THE CONCEPT</a:t>
            </a:r>
            <a:endParaRPr/>
          </a:p>
        </p:txBody>
      </p:sp>
      <p:sp>
        <p:nvSpPr>
          <p:cNvPr id="556" name="Google Shape;556;p39"/>
          <p:cNvSpPr txBox="1">
            <a:spLocks noGrp="1"/>
          </p:cNvSpPr>
          <p:nvPr>
            <p:ph type="subTitle" idx="1"/>
          </p:nvPr>
        </p:nvSpPr>
        <p:spPr>
          <a:xfrm flipH="1">
            <a:off x="4582025" y="3018900"/>
            <a:ext cx="3852000" cy="1216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Images reveal large amounts of data, so remember: use an image instead of a long text. Your audience will appreciate that</a:t>
            </a:r>
            <a:endParaRPr/>
          </a:p>
        </p:txBody>
      </p:sp>
      <p:pic>
        <p:nvPicPr>
          <p:cNvPr id="557" name="Google Shape;557;p39"/>
          <p:cNvPicPr preferRelativeResize="0"/>
          <p:nvPr/>
        </p:nvPicPr>
        <p:blipFill rotWithShape="1">
          <a:blip r:embed="rId3">
            <a:alphaModFix amt="78000"/>
          </a:blip>
          <a:srcRect l="7897" r="7906"/>
          <a:stretch/>
        </p:blipFill>
        <p:spPr>
          <a:xfrm>
            <a:off x="720000" y="1461750"/>
            <a:ext cx="3569400" cy="2829600"/>
          </a:xfrm>
          <a:prstGeom prst="roundRect">
            <a:avLst>
              <a:gd name="adj" fmla="val 4744"/>
            </a:avLst>
          </a:prstGeom>
          <a:noFill/>
          <a:ln w="28575" cap="flat" cmpd="sng">
            <a:solidFill>
              <a:schemeClr val="dk1"/>
            </a:solidFill>
            <a:prstDash val="solid"/>
            <a:round/>
            <a:headEnd type="none" w="sm" len="sm"/>
            <a:tailEnd type="none" w="sm" len="sm"/>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61"/>
        <p:cNvGrpSpPr/>
        <p:nvPr/>
      </p:nvGrpSpPr>
      <p:grpSpPr>
        <a:xfrm>
          <a:off x="0" y="0"/>
          <a:ext cx="0" cy="0"/>
          <a:chOff x="0" y="0"/>
          <a:chExt cx="0" cy="0"/>
        </a:xfrm>
      </p:grpSpPr>
      <p:sp>
        <p:nvSpPr>
          <p:cNvPr id="562" name="Google Shape;562;p40"/>
          <p:cNvSpPr/>
          <p:nvPr/>
        </p:nvSpPr>
        <p:spPr>
          <a:xfrm>
            <a:off x="866700" y="1302529"/>
            <a:ext cx="7410600" cy="28329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95250" dir="20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563" name="Google Shape;563;p40"/>
          <p:cNvGraphicFramePr/>
          <p:nvPr/>
        </p:nvGraphicFramePr>
        <p:xfrm>
          <a:off x="1191175" y="1321286"/>
          <a:ext cx="3000000" cy="3000000"/>
        </p:xfrm>
        <a:graphic>
          <a:graphicData uri="http://schemas.openxmlformats.org/drawingml/2006/table">
            <a:tbl>
              <a:tblPr>
                <a:noFill/>
                <a:tableStyleId>{912C8807-01C8-45E0-8697-325D88A80132}</a:tableStyleId>
              </a:tblPr>
              <a:tblGrid>
                <a:gridCol w="965950">
                  <a:extLst>
                    <a:ext uri="{9D8B030D-6E8A-4147-A177-3AD203B41FA5}">
                      <a16:colId xmlns:a16="http://schemas.microsoft.com/office/drawing/2014/main" val="20000"/>
                    </a:ext>
                  </a:extLst>
                </a:gridCol>
                <a:gridCol w="965950">
                  <a:extLst>
                    <a:ext uri="{9D8B030D-6E8A-4147-A177-3AD203B41FA5}">
                      <a16:colId xmlns:a16="http://schemas.microsoft.com/office/drawing/2014/main" val="20001"/>
                    </a:ext>
                  </a:extLst>
                </a:gridCol>
                <a:gridCol w="965950">
                  <a:extLst>
                    <a:ext uri="{9D8B030D-6E8A-4147-A177-3AD203B41FA5}">
                      <a16:colId xmlns:a16="http://schemas.microsoft.com/office/drawing/2014/main" val="20002"/>
                    </a:ext>
                  </a:extLst>
                </a:gridCol>
                <a:gridCol w="965950">
                  <a:extLst>
                    <a:ext uri="{9D8B030D-6E8A-4147-A177-3AD203B41FA5}">
                      <a16:colId xmlns:a16="http://schemas.microsoft.com/office/drawing/2014/main" val="20003"/>
                    </a:ext>
                  </a:extLst>
                </a:gridCol>
                <a:gridCol w="965950">
                  <a:extLst>
                    <a:ext uri="{9D8B030D-6E8A-4147-A177-3AD203B41FA5}">
                      <a16:colId xmlns:a16="http://schemas.microsoft.com/office/drawing/2014/main" val="20004"/>
                    </a:ext>
                  </a:extLst>
                </a:gridCol>
                <a:gridCol w="965950">
                  <a:extLst>
                    <a:ext uri="{9D8B030D-6E8A-4147-A177-3AD203B41FA5}">
                      <a16:colId xmlns:a16="http://schemas.microsoft.com/office/drawing/2014/main" val="20005"/>
                    </a:ext>
                  </a:extLst>
                </a:gridCol>
                <a:gridCol w="965950">
                  <a:extLst>
                    <a:ext uri="{9D8B030D-6E8A-4147-A177-3AD203B41FA5}">
                      <a16:colId xmlns:a16="http://schemas.microsoft.com/office/drawing/2014/main" val="20006"/>
                    </a:ext>
                  </a:extLst>
                </a:gridCol>
              </a:tblGrid>
              <a:tr h="519225">
                <a:tc>
                  <a:txBody>
                    <a:bodyPr/>
                    <a:lstStyle/>
                    <a:p>
                      <a:pPr marL="0" lvl="0" indent="0" algn="ctr" rtl="0">
                        <a:spcBef>
                          <a:spcPts val="0"/>
                        </a:spcBef>
                        <a:spcAft>
                          <a:spcPts val="0"/>
                        </a:spcAft>
                        <a:buNone/>
                      </a:pPr>
                      <a:r>
                        <a:rPr lang="en" sz="2000" b="1">
                          <a:solidFill>
                            <a:srgbClr val="383838"/>
                          </a:solidFill>
                          <a:latin typeface="Varela Round"/>
                          <a:ea typeface="Varela Round"/>
                          <a:cs typeface="Varela Round"/>
                          <a:sym typeface="Varela Round"/>
                        </a:rPr>
                        <a:t>SUN</a:t>
                      </a:r>
                      <a:endParaRPr sz="2000" b="1">
                        <a:solidFill>
                          <a:srgbClr val="383838"/>
                        </a:solidFill>
                        <a:latin typeface="Varela Round"/>
                        <a:ea typeface="Varela Round"/>
                        <a:cs typeface="Varela Round"/>
                        <a:sym typeface="Varela Round"/>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b="1">
                          <a:solidFill>
                            <a:srgbClr val="383838"/>
                          </a:solidFill>
                          <a:latin typeface="Varela Round"/>
                          <a:ea typeface="Varela Round"/>
                          <a:cs typeface="Varela Round"/>
                          <a:sym typeface="Varela Round"/>
                        </a:rPr>
                        <a:t>MON</a:t>
                      </a:r>
                      <a:endParaRPr sz="2000" b="1">
                        <a:solidFill>
                          <a:srgbClr val="383838"/>
                        </a:solidFill>
                        <a:latin typeface="Varela Round"/>
                        <a:ea typeface="Varela Round"/>
                        <a:cs typeface="Varela Round"/>
                        <a:sym typeface="Varela Round"/>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b="1">
                          <a:solidFill>
                            <a:srgbClr val="383838"/>
                          </a:solidFill>
                          <a:latin typeface="Varela Round"/>
                          <a:ea typeface="Varela Round"/>
                          <a:cs typeface="Varela Round"/>
                          <a:sym typeface="Varela Round"/>
                        </a:rPr>
                        <a:t>TUE</a:t>
                      </a:r>
                      <a:endParaRPr sz="2000" b="1">
                        <a:solidFill>
                          <a:srgbClr val="383838"/>
                        </a:solidFill>
                        <a:latin typeface="Varela Round"/>
                        <a:ea typeface="Varela Round"/>
                        <a:cs typeface="Varela Round"/>
                        <a:sym typeface="Varela Round"/>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b="1">
                          <a:solidFill>
                            <a:srgbClr val="383838"/>
                          </a:solidFill>
                          <a:latin typeface="Varela Round"/>
                          <a:ea typeface="Varela Round"/>
                          <a:cs typeface="Varela Round"/>
                          <a:sym typeface="Varela Round"/>
                        </a:rPr>
                        <a:t>WED</a:t>
                      </a:r>
                      <a:endParaRPr sz="2000" b="1">
                        <a:solidFill>
                          <a:srgbClr val="383838"/>
                        </a:solidFill>
                        <a:latin typeface="Varela Round"/>
                        <a:ea typeface="Varela Round"/>
                        <a:cs typeface="Varela Round"/>
                        <a:sym typeface="Varela Round"/>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b="1">
                          <a:solidFill>
                            <a:srgbClr val="383838"/>
                          </a:solidFill>
                          <a:latin typeface="Varela Round"/>
                          <a:ea typeface="Varela Round"/>
                          <a:cs typeface="Varela Round"/>
                          <a:sym typeface="Varela Round"/>
                        </a:rPr>
                        <a:t>THU</a:t>
                      </a:r>
                      <a:endParaRPr sz="2000" b="1">
                        <a:solidFill>
                          <a:srgbClr val="383838"/>
                        </a:solidFill>
                        <a:latin typeface="Varela Round"/>
                        <a:ea typeface="Varela Round"/>
                        <a:cs typeface="Varela Round"/>
                        <a:sym typeface="Varela Round"/>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b="1">
                          <a:solidFill>
                            <a:srgbClr val="383838"/>
                          </a:solidFill>
                          <a:latin typeface="Varela Round"/>
                          <a:ea typeface="Varela Round"/>
                          <a:cs typeface="Varela Round"/>
                          <a:sym typeface="Varela Round"/>
                        </a:rPr>
                        <a:t>FRI</a:t>
                      </a:r>
                      <a:endParaRPr sz="2000" b="1">
                        <a:solidFill>
                          <a:srgbClr val="383838"/>
                        </a:solidFill>
                        <a:latin typeface="Varela Round"/>
                        <a:ea typeface="Varela Round"/>
                        <a:cs typeface="Varela Round"/>
                        <a:sym typeface="Varela Round"/>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sz="2000" b="1">
                          <a:solidFill>
                            <a:srgbClr val="383838"/>
                          </a:solidFill>
                          <a:latin typeface="Varela Round"/>
                          <a:ea typeface="Varela Round"/>
                          <a:cs typeface="Varela Round"/>
                          <a:sym typeface="Varela Round"/>
                        </a:rPr>
                        <a:t>SAT</a:t>
                      </a:r>
                      <a:endParaRPr sz="2000" b="1">
                        <a:solidFill>
                          <a:srgbClr val="383838"/>
                        </a:solidFill>
                        <a:latin typeface="Varela Round"/>
                        <a:ea typeface="Varela Round"/>
                        <a:cs typeface="Varela Round"/>
                        <a:sym typeface="Varela Round"/>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433500">
                <a:tc>
                  <a:txBody>
                    <a:bodyPr/>
                    <a:lstStyle/>
                    <a:p>
                      <a:pPr marL="0" lvl="0" indent="0" algn="ctr" rtl="0">
                        <a:spcBef>
                          <a:spcPts val="0"/>
                        </a:spcBef>
                        <a:spcAft>
                          <a:spcPts val="0"/>
                        </a:spcAft>
                        <a:buNone/>
                      </a:pPr>
                      <a:r>
                        <a:rPr lang="en">
                          <a:solidFill>
                            <a:schemeClr val="dk2"/>
                          </a:solidFill>
                          <a:latin typeface="Lato"/>
                          <a:ea typeface="Lato"/>
                          <a:cs typeface="Lato"/>
                          <a:sym typeface="Lato"/>
                        </a:rPr>
                        <a:t>1</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2</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3</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4</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5</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6</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7</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1"/>
                  </a:ext>
                </a:extLst>
              </a:tr>
              <a:tr h="433500">
                <a:tc>
                  <a:txBody>
                    <a:bodyPr/>
                    <a:lstStyle/>
                    <a:p>
                      <a:pPr marL="0" lvl="0" indent="0" algn="ctr" rtl="0">
                        <a:spcBef>
                          <a:spcPts val="0"/>
                        </a:spcBef>
                        <a:spcAft>
                          <a:spcPts val="0"/>
                        </a:spcAft>
                        <a:buNone/>
                      </a:pPr>
                      <a:r>
                        <a:rPr lang="en">
                          <a:solidFill>
                            <a:schemeClr val="dk2"/>
                          </a:solidFill>
                          <a:latin typeface="Lato"/>
                          <a:ea typeface="Lato"/>
                          <a:cs typeface="Lato"/>
                          <a:sym typeface="Lato"/>
                        </a:rPr>
                        <a:t>8</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9</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10</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11</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12</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13</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14</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2"/>
                  </a:ext>
                </a:extLst>
              </a:tr>
              <a:tr h="433500">
                <a:tc>
                  <a:txBody>
                    <a:bodyPr/>
                    <a:lstStyle/>
                    <a:p>
                      <a:pPr marL="0" lvl="0" indent="0" algn="ctr" rtl="0">
                        <a:spcBef>
                          <a:spcPts val="0"/>
                        </a:spcBef>
                        <a:spcAft>
                          <a:spcPts val="0"/>
                        </a:spcAft>
                        <a:buNone/>
                      </a:pPr>
                      <a:r>
                        <a:rPr lang="en">
                          <a:solidFill>
                            <a:schemeClr val="dk2"/>
                          </a:solidFill>
                          <a:latin typeface="Lato"/>
                          <a:ea typeface="Lato"/>
                          <a:cs typeface="Lato"/>
                          <a:sym typeface="Lato"/>
                        </a:rPr>
                        <a:t>15</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16</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17</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18</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19</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20</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21</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3"/>
                  </a:ext>
                </a:extLst>
              </a:tr>
              <a:tr h="433500">
                <a:tc>
                  <a:txBody>
                    <a:bodyPr/>
                    <a:lstStyle/>
                    <a:p>
                      <a:pPr marL="0" lvl="0" indent="0" algn="ctr" rtl="0">
                        <a:spcBef>
                          <a:spcPts val="0"/>
                        </a:spcBef>
                        <a:spcAft>
                          <a:spcPts val="0"/>
                        </a:spcAft>
                        <a:buNone/>
                      </a:pPr>
                      <a:r>
                        <a:rPr lang="en">
                          <a:solidFill>
                            <a:schemeClr val="dk2"/>
                          </a:solidFill>
                          <a:latin typeface="Lato"/>
                          <a:ea typeface="Lato"/>
                          <a:cs typeface="Lato"/>
                          <a:sym typeface="Lato"/>
                        </a:rPr>
                        <a:t>22</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23</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24</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25</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26</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27</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28</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4"/>
                  </a:ext>
                </a:extLst>
              </a:tr>
              <a:tr h="433500">
                <a:tc>
                  <a:txBody>
                    <a:bodyPr/>
                    <a:lstStyle/>
                    <a:p>
                      <a:pPr marL="0" lvl="0" indent="0" algn="ctr" rtl="0">
                        <a:spcBef>
                          <a:spcPts val="0"/>
                        </a:spcBef>
                        <a:spcAft>
                          <a:spcPts val="0"/>
                        </a:spcAft>
                        <a:buNone/>
                      </a:pPr>
                      <a:r>
                        <a:rPr lang="en">
                          <a:solidFill>
                            <a:schemeClr val="dk2"/>
                          </a:solidFill>
                          <a:latin typeface="Lato"/>
                          <a:ea typeface="Lato"/>
                          <a:cs typeface="Lato"/>
                          <a:sym typeface="Lato"/>
                        </a:rPr>
                        <a:t>28</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30</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accent1"/>
                    </a:solidFill>
                  </a:tcPr>
                </a:tc>
                <a:tc>
                  <a:txBody>
                    <a:bodyPr/>
                    <a:lstStyle/>
                    <a:p>
                      <a:pPr marL="0" lvl="0" indent="0" algn="ctr" rtl="0">
                        <a:spcBef>
                          <a:spcPts val="0"/>
                        </a:spcBef>
                        <a:spcAft>
                          <a:spcPts val="0"/>
                        </a:spcAft>
                        <a:buNone/>
                      </a:pPr>
                      <a:r>
                        <a:rPr lang="en">
                          <a:solidFill>
                            <a:schemeClr val="dk2"/>
                          </a:solidFill>
                          <a:latin typeface="Lato"/>
                          <a:ea typeface="Lato"/>
                          <a:cs typeface="Lato"/>
                          <a:sym typeface="Lato"/>
                        </a:rPr>
                        <a:t>31</a:t>
                      </a: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None/>
                      </a:pPr>
                      <a:endParaRPr>
                        <a:solidFill>
                          <a:schemeClr val="dk2"/>
                        </a:solidFill>
                        <a:latin typeface="Lato"/>
                        <a:ea typeface="Lato"/>
                        <a:cs typeface="Lato"/>
                        <a:sym typeface="Lato"/>
                      </a:endParaRPr>
                    </a:p>
                  </a:txBody>
                  <a:tcPr marL="91425" marR="91425" marT="91425" marB="91425" anchor="ctr">
                    <a:lnL w="19050" cap="flat" cmpd="sng">
                      <a:solidFill>
                        <a:srgbClr val="FFFFFF">
                          <a:alpha val="0"/>
                        </a:srgbClr>
                      </a:solidFill>
                      <a:prstDash val="solid"/>
                      <a:round/>
                      <a:headEnd type="none" w="sm" len="sm"/>
                      <a:tailEnd type="none" w="sm" len="sm"/>
                    </a:lnL>
                    <a:lnR w="19050" cap="flat" cmpd="sng">
                      <a:solidFill>
                        <a:srgbClr val="FFFFFF">
                          <a:alpha val="0"/>
                        </a:srgbClr>
                      </a:solidFill>
                      <a:prstDash val="solid"/>
                      <a:round/>
                      <a:headEnd type="none" w="sm" len="sm"/>
                      <a:tailEnd type="none" w="sm" len="sm"/>
                    </a:lnR>
                    <a:lnT w="19050" cap="flat" cmpd="sng">
                      <a:solidFill>
                        <a:srgbClr val="FFFFFF">
                          <a:alpha val="0"/>
                        </a:srgbClr>
                      </a:solidFill>
                      <a:prstDash val="solid"/>
                      <a:round/>
                      <a:headEnd type="none" w="sm" len="sm"/>
                      <a:tailEnd type="none" w="sm" len="sm"/>
                    </a:lnT>
                    <a:lnB w="19050" cap="flat" cmpd="sng">
                      <a:solidFill>
                        <a:srgbClr val="FFFFFF">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5"/>
                  </a:ext>
                </a:extLst>
              </a:tr>
            </a:tbl>
          </a:graphicData>
        </a:graphic>
      </p:graphicFrame>
      <p:sp>
        <p:nvSpPr>
          <p:cNvPr id="564" name="Google Shape;564;p40"/>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Upcoming events</a:t>
            </a:r>
            <a:endParaRPr/>
          </a:p>
        </p:txBody>
      </p:sp>
      <p:sp>
        <p:nvSpPr>
          <p:cNvPr id="565" name="Google Shape;565;p40"/>
          <p:cNvSpPr/>
          <p:nvPr/>
        </p:nvSpPr>
        <p:spPr>
          <a:xfrm>
            <a:off x="1598350" y="4435847"/>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19050" dir="2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0"/>
          <p:cNvSpPr/>
          <p:nvPr/>
        </p:nvSpPr>
        <p:spPr>
          <a:xfrm>
            <a:off x="5087602" y="4435847"/>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19050" dir="27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0"/>
          <p:cNvSpPr txBox="1"/>
          <p:nvPr/>
        </p:nvSpPr>
        <p:spPr>
          <a:xfrm>
            <a:off x="1738749" y="4385301"/>
            <a:ext cx="2311200" cy="24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Mercury is the smallest one</a:t>
            </a:r>
            <a:endParaRPr>
              <a:solidFill>
                <a:schemeClr val="dk2"/>
              </a:solidFill>
              <a:latin typeface="Lato"/>
              <a:ea typeface="Lato"/>
              <a:cs typeface="Lato"/>
              <a:sym typeface="Lato"/>
            </a:endParaRPr>
          </a:p>
        </p:txBody>
      </p:sp>
      <p:sp>
        <p:nvSpPr>
          <p:cNvPr id="568" name="Google Shape;568;p40"/>
          <p:cNvSpPr txBox="1"/>
          <p:nvPr/>
        </p:nvSpPr>
        <p:spPr>
          <a:xfrm>
            <a:off x="5228027" y="4385301"/>
            <a:ext cx="2311200" cy="241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Venus has a beautiful name</a:t>
            </a:r>
            <a:endParaRPr>
              <a:solidFill>
                <a:schemeClr val="dk2"/>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6"/>
        <p:cNvGrpSpPr/>
        <p:nvPr/>
      </p:nvGrpSpPr>
      <p:grpSpPr>
        <a:xfrm>
          <a:off x="0" y="0"/>
          <a:ext cx="0" cy="0"/>
          <a:chOff x="0" y="0"/>
          <a:chExt cx="0" cy="0"/>
        </a:xfrm>
      </p:grpSpPr>
      <p:sp>
        <p:nvSpPr>
          <p:cNvPr id="617" name="Google Shape;617;p42"/>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Checklist</a:t>
            </a:r>
            <a:endParaRPr/>
          </a:p>
        </p:txBody>
      </p:sp>
      <p:grpSp>
        <p:nvGrpSpPr>
          <p:cNvPr id="618" name="Google Shape;618;p42"/>
          <p:cNvGrpSpPr/>
          <p:nvPr/>
        </p:nvGrpSpPr>
        <p:grpSpPr>
          <a:xfrm>
            <a:off x="1127317" y="1883476"/>
            <a:ext cx="911100" cy="689641"/>
            <a:chOff x="1217362" y="1846472"/>
            <a:chExt cx="911100" cy="689641"/>
          </a:xfrm>
        </p:grpSpPr>
        <p:sp>
          <p:nvSpPr>
            <p:cNvPr id="619" name="Google Shape;619;p42"/>
            <p:cNvSpPr/>
            <p:nvPr/>
          </p:nvSpPr>
          <p:spPr>
            <a:xfrm>
              <a:off x="1217362" y="1846472"/>
              <a:ext cx="431700" cy="5052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2"/>
            <p:cNvSpPr/>
            <p:nvPr/>
          </p:nvSpPr>
          <p:spPr>
            <a:xfrm>
              <a:off x="1217362" y="1947213"/>
              <a:ext cx="911100" cy="5889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1" name="Google Shape;621;p42"/>
          <p:cNvSpPr txBox="1"/>
          <p:nvPr/>
        </p:nvSpPr>
        <p:spPr>
          <a:xfrm>
            <a:off x="2198119" y="2051116"/>
            <a:ext cx="1986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It’s the closest planet to the Sun</a:t>
            </a:r>
            <a:endParaRPr>
              <a:solidFill>
                <a:schemeClr val="dk2"/>
              </a:solidFill>
              <a:latin typeface="Lato"/>
              <a:ea typeface="Lato"/>
              <a:cs typeface="Lato"/>
              <a:sym typeface="Lato"/>
            </a:endParaRPr>
          </a:p>
        </p:txBody>
      </p:sp>
      <p:grpSp>
        <p:nvGrpSpPr>
          <p:cNvPr id="622" name="Google Shape;622;p42"/>
          <p:cNvGrpSpPr/>
          <p:nvPr/>
        </p:nvGrpSpPr>
        <p:grpSpPr>
          <a:xfrm>
            <a:off x="1127317" y="2844344"/>
            <a:ext cx="911100" cy="691298"/>
            <a:chOff x="1217362" y="2883541"/>
            <a:chExt cx="911100" cy="691298"/>
          </a:xfrm>
        </p:grpSpPr>
        <p:sp>
          <p:nvSpPr>
            <p:cNvPr id="623" name="Google Shape;623;p42"/>
            <p:cNvSpPr/>
            <p:nvPr/>
          </p:nvSpPr>
          <p:spPr>
            <a:xfrm>
              <a:off x="1217362" y="2883541"/>
              <a:ext cx="431700" cy="5052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2"/>
            <p:cNvSpPr/>
            <p:nvPr/>
          </p:nvSpPr>
          <p:spPr>
            <a:xfrm>
              <a:off x="1217362" y="2985938"/>
              <a:ext cx="911100" cy="5889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 name="Google Shape;625;p42"/>
          <p:cNvSpPr txBox="1"/>
          <p:nvPr/>
        </p:nvSpPr>
        <p:spPr>
          <a:xfrm>
            <a:off x="2198119" y="3013641"/>
            <a:ext cx="1986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Venus is the second planet from the Sun</a:t>
            </a:r>
            <a:endParaRPr>
              <a:solidFill>
                <a:schemeClr val="dk2"/>
              </a:solidFill>
              <a:latin typeface="Lato"/>
              <a:ea typeface="Lato"/>
              <a:cs typeface="Lato"/>
              <a:sym typeface="Lato"/>
            </a:endParaRPr>
          </a:p>
        </p:txBody>
      </p:sp>
      <p:grpSp>
        <p:nvGrpSpPr>
          <p:cNvPr id="626" name="Google Shape;626;p42"/>
          <p:cNvGrpSpPr/>
          <p:nvPr/>
        </p:nvGrpSpPr>
        <p:grpSpPr>
          <a:xfrm>
            <a:off x="1127317" y="3808526"/>
            <a:ext cx="911100" cy="689641"/>
            <a:chOff x="1217362" y="3923922"/>
            <a:chExt cx="911100" cy="689641"/>
          </a:xfrm>
        </p:grpSpPr>
        <p:sp>
          <p:nvSpPr>
            <p:cNvPr id="627" name="Google Shape;627;p42"/>
            <p:cNvSpPr/>
            <p:nvPr/>
          </p:nvSpPr>
          <p:spPr>
            <a:xfrm>
              <a:off x="1217362" y="3923922"/>
              <a:ext cx="431700" cy="5052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2"/>
            <p:cNvSpPr/>
            <p:nvPr/>
          </p:nvSpPr>
          <p:spPr>
            <a:xfrm>
              <a:off x="1217362" y="4024663"/>
              <a:ext cx="911100" cy="5889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 name="Google Shape;629;p42"/>
          <p:cNvSpPr txBox="1"/>
          <p:nvPr/>
        </p:nvSpPr>
        <p:spPr>
          <a:xfrm>
            <a:off x="2198119" y="3976166"/>
            <a:ext cx="1986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Mars is actually a very cold place</a:t>
            </a:r>
            <a:endParaRPr>
              <a:solidFill>
                <a:schemeClr val="dk2"/>
              </a:solidFill>
              <a:latin typeface="Lato"/>
              <a:ea typeface="Lato"/>
              <a:cs typeface="Lato"/>
              <a:sym typeface="Lato"/>
            </a:endParaRPr>
          </a:p>
        </p:txBody>
      </p:sp>
      <p:grpSp>
        <p:nvGrpSpPr>
          <p:cNvPr id="630" name="Google Shape;630;p42"/>
          <p:cNvGrpSpPr/>
          <p:nvPr/>
        </p:nvGrpSpPr>
        <p:grpSpPr>
          <a:xfrm>
            <a:off x="4787192" y="1883476"/>
            <a:ext cx="911100" cy="689641"/>
            <a:chOff x="4877237" y="1846472"/>
            <a:chExt cx="911100" cy="689641"/>
          </a:xfrm>
        </p:grpSpPr>
        <p:sp>
          <p:nvSpPr>
            <p:cNvPr id="631" name="Google Shape;631;p42"/>
            <p:cNvSpPr/>
            <p:nvPr/>
          </p:nvSpPr>
          <p:spPr>
            <a:xfrm>
              <a:off x="4877237" y="1846472"/>
              <a:ext cx="431700" cy="5052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2"/>
            <p:cNvSpPr/>
            <p:nvPr/>
          </p:nvSpPr>
          <p:spPr>
            <a:xfrm>
              <a:off x="4877237" y="1947213"/>
              <a:ext cx="911100" cy="5889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42"/>
          <p:cNvSpPr txBox="1"/>
          <p:nvPr/>
        </p:nvSpPr>
        <p:spPr>
          <a:xfrm>
            <a:off x="5850594" y="2051116"/>
            <a:ext cx="1986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Jupiter is the biggest planet of them all</a:t>
            </a:r>
            <a:endParaRPr>
              <a:solidFill>
                <a:schemeClr val="dk2"/>
              </a:solidFill>
              <a:latin typeface="Lato"/>
              <a:ea typeface="Lato"/>
              <a:cs typeface="Lato"/>
              <a:sym typeface="Lato"/>
            </a:endParaRPr>
          </a:p>
        </p:txBody>
      </p:sp>
      <p:grpSp>
        <p:nvGrpSpPr>
          <p:cNvPr id="634" name="Google Shape;634;p42"/>
          <p:cNvGrpSpPr/>
          <p:nvPr/>
        </p:nvGrpSpPr>
        <p:grpSpPr>
          <a:xfrm>
            <a:off x="4787192" y="2844344"/>
            <a:ext cx="911100" cy="691298"/>
            <a:chOff x="4877237" y="2883541"/>
            <a:chExt cx="911100" cy="691298"/>
          </a:xfrm>
        </p:grpSpPr>
        <p:sp>
          <p:nvSpPr>
            <p:cNvPr id="635" name="Google Shape;635;p42"/>
            <p:cNvSpPr/>
            <p:nvPr/>
          </p:nvSpPr>
          <p:spPr>
            <a:xfrm>
              <a:off x="4877237" y="2883541"/>
              <a:ext cx="431700" cy="5052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2"/>
            <p:cNvSpPr/>
            <p:nvPr/>
          </p:nvSpPr>
          <p:spPr>
            <a:xfrm>
              <a:off x="4877237" y="2985938"/>
              <a:ext cx="911100" cy="5889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 name="Google Shape;637;p42"/>
          <p:cNvSpPr txBox="1"/>
          <p:nvPr/>
        </p:nvSpPr>
        <p:spPr>
          <a:xfrm>
            <a:off x="5850594" y="3013641"/>
            <a:ext cx="1986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It’s composed of hydrogen and helium</a:t>
            </a:r>
            <a:endParaRPr>
              <a:solidFill>
                <a:schemeClr val="dk2"/>
              </a:solidFill>
              <a:latin typeface="Lato"/>
              <a:ea typeface="Lato"/>
              <a:cs typeface="Lato"/>
              <a:sym typeface="Lato"/>
            </a:endParaRPr>
          </a:p>
        </p:txBody>
      </p:sp>
      <p:grpSp>
        <p:nvGrpSpPr>
          <p:cNvPr id="638" name="Google Shape;638;p42"/>
          <p:cNvGrpSpPr/>
          <p:nvPr/>
        </p:nvGrpSpPr>
        <p:grpSpPr>
          <a:xfrm>
            <a:off x="4787192" y="3808526"/>
            <a:ext cx="911100" cy="689641"/>
            <a:chOff x="4877237" y="3923922"/>
            <a:chExt cx="911100" cy="689641"/>
          </a:xfrm>
        </p:grpSpPr>
        <p:sp>
          <p:nvSpPr>
            <p:cNvPr id="639" name="Google Shape;639;p42"/>
            <p:cNvSpPr/>
            <p:nvPr/>
          </p:nvSpPr>
          <p:spPr>
            <a:xfrm>
              <a:off x="4877237" y="3923922"/>
              <a:ext cx="431700" cy="5052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2"/>
            <p:cNvSpPr/>
            <p:nvPr/>
          </p:nvSpPr>
          <p:spPr>
            <a:xfrm>
              <a:off x="4877237" y="4024663"/>
              <a:ext cx="911100" cy="5889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 name="Google Shape;641;p42"/>
          <p:cNvSpPr txBox="1"/>
          <p:nvPr/>
        </p:nvSpPr>
        <p:spPr>
          <a:xfrm>
            <a:off x="5850594" y="3976166"/>
            <a:ext cx="1986000" cy="48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It’s the farthest planet from the Sun</a:t>
            </a:r>
            <a:endParaRPr>
              <a:solidFill>
                <a:schemeClr val="dk2"/>
              </a:solidFill>
              <a:latin typeface="Lato"/>
              <a:ea typeface="Lato"/>
              <a:cs typeface="Lato"/>
              <a:sym typeface="Lato"/>
            </a:endParaRPr>
          </a:p>
        </p:txBody>
      </p:sp>
      <p:grpSp>
        <p:nvGrpSpPr>
          <p:cNvPr id="642" name="Google Shape;642;p42"/>
          <p:cNvGrpSpPr/>
          <p:nvPr/>
        </p:nvGrpSpPr>
        <p:grpSpPr>
          <a:xfrm>
            <a:off x="1405338" y="2101148"/>
            <a:ext cx="355049" cy="355049"/>
            <a:chOff x="1487200" y="4993750"/>
            <a:chExt cx="483125" cy="483125"/>
          </a:xfrm>
        </p:grpSpPr>
        <p:sp>
          <p:nvSpPr>
            <p:cNvPr id="643" name="Google Shape;643;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4" name="Google Shape;644;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5" name="Google Shape;645;p42"/>
          <p:cNvGrpSpPr/>
          <p:nvPr/>
        </p:nvGrpSpPr>
        <p:grpSpPr>
          <a:xfrm>
            <a:off x="5065221" y="2101148"/>
            <a:ext cx="355049" cy="355049"/>
            <a:chOff x="2081650" y="4993750"/>
            <a:chExt cx="483125" cy="483125"/>
          </a:xfrm>
        </p:grpSpPr>
        <p:sp>
          <p:nvSpPr>
            <p:cNvPr id="646" name="Google Shape;646;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47" name="Google Shape;647;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48" name="Google Shape;648;p42"/>
          <p:cNvGrpSpPr/>
          <p:nvPr/>
        </p:nvGrpSpPr>
        <p:grpSpPr>
          <a:xfrm>
            <a:off x="5065221" y="3063673"/>
            <a:ext cx="355049" cy="355049"/>
            <a:chOff x="1487200" y="4993750"/>
            <a:chExt cx="483125" cy="483125"/>
          </a:xfrm>
        </p:grpSpPr>
        <p:sp>
          <p:nvSpPr>
            <p:cNvPr id="649" name="Google Shape;649;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0" name="Google Shape;650;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1" name="Google Shape;651;p42"/>
          <p:cNvGrpSpPr/>
          <p:nvPr/>
        </p:nvGrpSpPr>
        <p:grpSpPr>
          <a:xfrm>
            <a:off x="1405338" y="3063673"/>
            <a:ext cx="355049" cy="355049"/>
            <a:chOff x="2081650" y="4993750"/>
            <a:chExt cx="483125" cy="483125"/>
          </a:xfrm>
        </p:grpSpPr>
        <p:sp>
          <p:nvSpPr>
            <p:cNvPr id="652" name="Google Shape;652;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3" name="Google Shape;653;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4" name="Google Shape;654;p42"/>
          <p:cNvGrpSpPr/>
          <p:nvPr/>
        </p:nvGrpSpPr>
        <p:grpSpPr>
          <a:xfrm>
            <a:off x="1405338" y="4026198"/>
            <a:ext cx="355049" cy="355049"/>
            <a:chOff x="1487200" y="4993750"/>
            <a:chExt cx="483125" cy="483125"/>
          </a:xfrm>
        </p:grpSpPr>
        <p:sp>
          <p:nvSpPr>
            <p:cNvPr id="655" name="Google Shape;655;p42"/>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6" name="Google Shape;656;p42"/>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57" name="Google Shape;657;p42"/>
          <p:cNvGrpSpPr/>
          <p:nvPr/>
        </p:nvGrpSpPr>
        <p:grpSpPr>
          <a:xfrm>
            <a:off x="5065221" y="4026198"/>
            <a:ext cx="355049" cy="355049"/>
            <a:chOff x="2081650" y="4993750"/>
            <a:chExt cx="483125" cy="483125"/>
          </a:xfrm>
        </p:grpSpPr>
        <p:sp>
          <p:nvSpPr>
            <p:cNvPr id="658" name="Google Shape;658;p42"/>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59" name="Google Shape;659;p42"/>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60" name="Google Shape;660;p42"/>
          <p:cNvSpPr/>
          <p:nvPr/>
        </p:nvSpPr>
        <p:spPr>
          <a:xfrm>
            <a:off x="2074330" y="1250479"/>
            <a:ext cx="22188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42"/>
          <p:cNvSpPr txBox="1"/>
          <p:nvPr/>
        </p:nvSpPr>
        <p:spPr>
          <a:xfrm>
            <a:off x="2190730" y="1207128"/>
            <a:ext cx="1986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Varela Round"/>
                <a:ea typeface="Varela Round"/>
                <a:cs typeface="Varela Round"/>
                <a:sym typeface="Varela Round"/>
              </a:rPr>
              <a:t>Venus</a:t>
            </a:r>
            <a:endParaRPr sz="2400" b="1">
              <a:solidFill>
                <a:schemeClr val="dk1"/>
              </a:solidFill>
              <a:latin typeface="Varela Round"/>
              <a:ea typeface="Varela Round"/>
              <a:cs typeface="Varela Round"/>
              <a:sym typeface="Varela Round"/>
            </a:endParaRPr>
          </a:p>
        </p:txBody>
      </p:sp>
      <p:sp>
        <p:nvSpPr>
          <p:cNvPr id="662" name="Google Shape;662;p42"/>
          <p:cNvSpPr/>
          <p:nvPr/>
        </p:nvSpPr>
        <p:spPr>
          <a:xfrm>
            <a:off x="5749105" y="1250479"/>
            <a:ext cx="22188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2"/>
          <p:cNvSpPr txBox="1"/>
          <p:nvPr/>
        </p:nvSpPr>
        <p:spPr>
          <a:xfrm>
            <a:off x="5865505" y="1207128"/>
            <a:ext cx="1986000" cy="527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Varela Round"/>
                <a:ea typeface="Varela Round"/>
                <a:cs typeface="Varela Round"/>
                <a:sym typeface="Varela Round"/>
              </a:rPr>
              <a:t>Mercury</a:t>
            </a:r>
            <a:endParaRPr sz="2400" b="1">
              <a:solidFill>
                <a:schemeClr val="dk1"/>
              </a:solidFill>
              <a:latin typeface="Varela Round"/>
              <a:ea typeface="Varela Round"/>
              <a:cs typeface="Varela Round"/>
              <a:sym typeface="Varela Roun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67"/>
        <p:cNvGrpSpPr/>
        <p:nvPr/>
      </p:nvGrpSpPr>
      <p:grpSpPr>
        <a:xfrm>
          <a:off x="0" y="0"/>
          <a:ext cx="0" cy="0"/>
          <a:chOff x="0" y="0"/>
          <a:chExt cx="0" cy="0"/>
        </a:xfrm>
      </p:grpSpPr>
      <p:sp>
        <p:nvSpPr>
          <p:cNvPr id="668" name="Google Shape;668;p43"/>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Map</a:t>
            </a:r>
            <a:endParaRPr/>
          </a:p>
        </p:txBody>
      </p:sp>
      <p:sp>
        <p:nvSpPr>
          <p:cNvPr id="669" name="Google Shape;669;p43"/>
          <p:cNvSpPr/>
          <p:nvPr/>
        </p:nvSpPr>
        <p:spPr>
          <a:xfrm>
            <a:off x="6436117" y="2273086"/>
            <a:ext cx="16881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670" name="Google Shape;670;p43"/>
          <p:cNvSpPr txBox="1"/>
          <p:nvPr/>
        </p:nvSpPr>
        <p:spPr>
          <a:xfrm>
            <a:off x="6599076" y="2254775"/>
            <a:ext cx="1362300" cy="4776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 sz="2000" b="1">
                <a:solidFill>
                  <a:schemeClr val="dk1"/>
                </a:solidFill>
                <a:latin typeface="Varela Round"/>
                <a:ea typeface="Varela Round"/>
                <a:cs typeface="Varela Round"/>
                <a:sym typeface="Varela Round"/>
              </a:rPr>
              <a:t>Venus</a:t>
            </a:r>
            <a:endParaRPr sz="2000" b="1">
              <a:solidFill>
                <a:schemeClr val="dk1"/>
              </a:solidFill>
              <a:latin typeface="Varela Round"/>
              <a:ea typeface="Varela Round"/>
              <a:cs typeface="Varela Round"/>
              <a:sym typeface="Varela Round"/>
            </a:endParaRPr>
          </a:p>
        </p:txBody>
      </p:sp>
      <p:sp>
        <p:nvSpPr>
          <p:cNvPr id="671" name="Google Shape;671;p43"/>
          <p:cNvSpPr txBox="1"/>
          <p:nvPr/>
        </p:nvSpPr>
        <p:spPr>
          <a:xfrm>
            <a:off x="6436125" y="2747174"/>
            <a:ext cx="1688100" cy="9651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
                <a:solidFill>
                  <a:schemeClr val="dk2"/>
                </a:solidFill>
                <a:latin typeface="Lato"/>
                <a:ea typeface="Lato"/>
                <a:cs typeface="Lato"/>
                <a:sym typeface="Lato"/>
              </a:rPr>
              <a:t>Venus is the second planet from the Sun</a:t>
            </a:r>
            <a:endParaRPr>
              <a:solidFill>
                <a:schemeClr val="dk2"/>
              </a:solidFill>
              <a:latin typeface="Lato"/>
              <a:ea typeface="Lato"/>
              <a:cs typeface="Lato"/>
              <a:sym typeface="Lato"/>
            </a:endParaRPr>
          </a:p>
        </p:txBody>
      </p:sp>
      <p:grpSp>
        <p:nvGrpSpPr>
          <p:cNvPr id="672" name="Google Shape;672;p43"/>
          <p:cNvGrpSpPr/>
          <p:nvPr/>
        </p:nvGrpSpPr>
        <p:grpSpPr>
          <a:xfrm>
            <a:off x="970160" y="1593388"/>
            <a:ext cx="4817678" cy="2566553"/>
            <a:chOff x="233350" y="949250"/>
            <a:chExt cx="7137300" cy="3802300"/>
          </a:xfrm>
        </p:grpSpPr>
        <p:sp>
          <p:nvSpPr>
            <p:cNvPr id="673" name="Google Shape;673;p4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4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4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4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4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4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4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4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4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4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4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4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4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24" name="Google Shape;724;p43"/>
          <p:cNvCxnSpPr>
            <a:stCxn id="670" idx="0"/>
          </p:cNvCxnSpPr>
          <p:nvPr/>
        </p:nvCxnSpPr>
        <p:spPr>
          <a:xfrm rot="5400000">
            <a:off x="4849026" y="403175"/>
            <a:ext cx="579600" cy="4282800"/>
          </a:xfrm>
          <a:prstGeom prst="bentConnector4">
            <a:avLst>
              <a:gd name="adj1" fmla="val -41084"/>
              <a:gd name="adj2" fmla="val 57952"/>
            </a:avLst>
          </a:prstGeom>
          <a:noFill/>
          <a:ln w="28575" cap="flat" cmpd="sng">
            <a:solidFill>
              <a:schemeClr val="dk1"/>
            </a:solidFill>
            <a:prstDash val="solid"/>
            <a:round/>
            <a:headEnd type="none" w="med" len="med"/>
            <a:tailEnd type="oval"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28"/>
        <p:cNvGrpSpPr/>
        <p:nvPr/>
      </p:nvGrpSpPr>
      <p:grpSpPr>
        <a:xfrm>
          <a:off x="0" y="0"/>
          <a:ext cx="0" cy="0"/>
          <a:chOff x="0" y="0"/>
          <a:chExt cx="0" cy="0"/>
        </a:xfrm>
      </p:grpSpPr>
      <p:grpSp>
        <p:nvGrpSpPr>
          <p:cNvPr id="729" name="Google Shape;729;p44"/>
          <p:cNvGrpSpPr/>
          <p:nvPr/>
        </p:nvGrpSpPr>
        <p:grpSpPr>
          <a:xfrm>
            <a:off x="4219723" y="3164587"/>
            <a:ext cx="1883426" cy="1221769"/>
            <a:chOff x="1217362" y="1846472"/>
            <a:chExt cx="911100" cy="689641"/>
          </a:xfrm>
        </p:grpSpPr>
        <p:sp>
          <p:nvSpPr>
            <p:cNvPr id="730" name="Google Shape;730;p44"/>
            <p:cNvSpPr/>
            <p:nvPr/>
          </p:nvSpPr>
          <p:spPr>
            <a:xfrm>
              <a:off x="1217362" y="1846472"/>
              <a:ext cx="431700" cy="5052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4"/>
            <p:cNvSpPr/>
            <p:nvPr/>
          </p:nvSpPr>
          <p:spPr>
            <a:xfrm>
              <a:off x="1217362" y="1947213"/>
              <a:ext cx="911100" cy="5889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 name="Google Shape;732;p44"/>
          <p:cNvGrpSpPr/>
          <p:nvPr/>
        </p:nvGrpSpPr>
        <p:grpSpPr>
          <a:xfrm>
            <a:off x="6412586" y="3164587"/>
            <a:ext cx="1883426" cy="1221769"/>
            <a:chOff x="1217362" y="1846472"/>
            <a:chExt cx="911100" cy="689641"/>
          </a:xfrm>
        </p:grpSpPr>
        <p:sp>
          <p:nvSpPr>
            <p:cNvPr id="733" name="Google Shape;733;p44"/>
            <p:cNvSpPr/>
            <p:nvPr/>
          </p:nvSpPr>
          <p:spPr>
            <a:xfrm>
              <a:off x="1217362" y="1846472"/>
              <a:ext cx="431700" cy="5052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4"/>
            <p:cNvSpPr/>
            <p:nvPr/>
          </p:nvSpPr>
          <p:spPr>
            <a:xfrm>
              <a:off x="1217362" y="1947213"/>
              <a:ext cx="911100" cy="5889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 name="Google Shape;735;p44"/>
          <p:cNvGrpSpPr/>
          <p:nvPr/>
        </p:nvGrpSpPr>
        <p:grpSpPr>
          <a:xfrm>
            <a:off x="4219723" y="1377204"/>
            <a:ext cx="1883426" cy="1221769"/>
            <a:chOff x="1217362" y="1846472"/>
            <a:chExt cx="911100" cy="689641"/>
          </a:xfrm>
        </p:grpSpPr>
        <p:sp>
          <p:nvSpPr>
            <p:cNvPr id="736" name="Google Shape;736;p44"/>
            <p:cNvSpPr/>
            <p:nvPr/>
          </p:nvSpPr>
          <p:spPr>
            <a:xfrm>
              <a:off x="1217362" y="1846472"/>
              <a:ext cx="431700" cy="5052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4"/>
            <p:cNvSpPr/>
            <p:nvPr/>
          </p:nvSpPr>
          <p:spPr>
            <a:xfrm>
              <a:off x="1217362" y="1947213"/>
              <a:ext cx="911100" cy="5889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44"/>
          <p:cNvGrpSpPr/>
          <p:nvPr/>
        </p:nvGrpSpPr>
        <p:grpSpPr>
          <a:xfrm>
            <a:off x="6412586" y="1377204"/>
            <a:ext cx="1883426" cy="1221769"/>
            <a:chOff x="1217362" y="1846472"/>
            <a:chExt cx="911100" cy="689641"/>
          </a:xfrm>
        </p:grpSpPr>
        <p:sp>
          <p:nvSpPr>
            <p:cNvPr id="739" name="Google Shape;739;p44"/>
            <p:cNvSpPr/>
            <p:nvPr/>
          </p:nvSpPr>
          <p:spPr>
            <a:xfrm>
              <a:off x="1217362" y="1846472"/>
              <a:ext cx="431700" cy="5052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4"/>
            <p:cNvSpPr/>
            <p:nvPr/>
          </p:nvSpPr>
          <p:spPr>
            <a:xfrm>
              <a:off x="1217362" y="1947213"/>
              <a:ext cx="911100" cy="5889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 name="Google Shape;741;p44"/>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KPI dashboard</a:t>
            </a:r>
            <a:endParaRPr>
              <a:solidFill>
                <a:srgbClr val="D9D9D9"/>
              </a:solidFill>
            </a:endParaRPr>
          </a:p>
        </p:txBody>
      </p:sp>
      <p:sp>
        <p:nvSpPr>
          <p:cNvPr id="742" name="Google Shape;742;p44"/>
          <p:cNvSpPr txBox="1"/>
          <p:nvPr/>
        </p:nvSpPr>
        <p:spPr>
          <a:xfrm>
            <a:off x="727426" y="3901254"/>
            <a:ext cx="3114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dk1"/>
                </a:solidFill>
                <a:latin typeface="Lato"/>
                <a:ea typeface="Lato"/>
                <a:cs typeface="Lato"/>
                <a:sym typeface="Lato"/>
              </a:rPr>
              <a:t>Follow the link in the graph to modify its data and then paste the new one here. For more info, </a:t>
            </a:r>
            <a:r>
              <a:rPr lang="en" sz="1200" u="sng">
                <a:solidFill>
                  <a:schemeClr val="dk1"/>
                </a:solidFill>
                <a:latin typeface="Lato"/>
                <a:ea typeface="Lato"/>
                <a:cs typeface="Lato"/>
                <a:sym typeface="Lato"/>
                <a:hlinkClick r:id="rId3">
                  <a:extLst>
                    <a:ext uri="{A12FA001-AC4F-418D-AE19-62706E023703}">
                      <ahyp:hlinkClr xmlns:ahyp="http://schemas.microsoft.com/office/drawing/2018/hyperlinkcolor" val="tx"/>
                    </a:ext>
                  </a:extLst>
                </a:hlinkClick>
              </a:rPr>
              <a:t>click here</a:t>
            </a:r>
            <a:endParaRPr sz="1200">
              <a:solidFill>
                <a:schemeClr val="dk1"/>
              </a:solidFill>
              <a:latin typeface="Lato"/>
              <a:ea typeface="Lato"/>
              <a:cs typeface="Lato"/>
              <a:sym typeface="Lato"/>
            </a:endParaRPr>
          </a:p>
        </p:txBody>
      </p:sp>
      <p:pic>
        <p:nvPicPr>
          <p:cNvPr id="743" name="Google Shape;743;p44" title="Chart">
            <a:hlinkClick r:id="rId4"/>
          </p:cNvPr>
          <p:cNvPicPr preferRelativeResize="0"/>
          <p:nvPr/>
        </p:nvPicPr>
        <p:blipFill>
          <a:blip r:embed="rId5">
            <a:alphaModFix/>
          </a:blip>
          <a:stretch>
            <a:fillRect/>
          </a:stretch>
        </p:blipFill>
        <p:spPr>
          <a:xfrm>
            <a:off x="648860" y="1176680"/>
            <a:ext cx="3895428" cy="2800783"/>
          </a:xfrm>
          <a:prstGeom prst="rect">
            <a:avLst/>
          </a:prstGeom>
          <a:noFill/>
          <a:ln>
            <a:noFill/>
          </a:ln>
        </p:spPr>
      </p:pic>
      <p:sp>
        <p:nvSpPr>
          <p:cNvPr id="744" name="Google Shape;744;p44"/>
          <p:cNvSpPr txBox="1"/>
          <p:nvPr/>
        </p:nvSpPr>
        <p:spPr>
          <a:xfrm>
            <a:off x="4372123" y="1692579"/>
            <a:ext cx="1883400" cy="3141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Varela Round"/>
                <a:ea typeface="Varela Round"/>
                <a:cs typeface="Varela Round"/>
                <a:sym typeface="Varela Round"/>
              </a:rPr>
              <a:t>$100.87</a:t>
            </a:r>
            <a:endParaRPr sz="2000" b="1">
              <a:solidFill>
                <a:schemeClr val="dk1"/>
              </a:solidFill>
              <a:latin typeface="Varela Round"/>
              <a:ea typeface="Varela Round"/>
              <a:cs typeface="Varela Round"/>
              <a:sym typeface="Varela Round"/>
            </a:endParaRPr>
          </a:p>
        </p:txBody>
      </p:sp>
      <p:sp>
        <p:nvSpPr>
          <p:cNvPr id="745" name="Google Shape;745;p44"/>
          <p:cNvSpPr txBox="1"/>
          <p:nvPr/>
        </p:nvSpPr>
        <p:spPr>
          <a:xfrm>
            <a:off x="4372125" y="2021478"/>
            <a:ext cx="1511400" cy="40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Venus has a beautiful name</a:t>
            </a:r>
            <a:endParaRPr>
              <a:solidFill>
                <a:schemeClr val="dk2"/>
              </a:solidFill>
              <a:latin typeface="Lato"/>
              <a:ea typeface="Lato"/>
              <a:cs typeface="Lato"/>
              <a:sym typeface="Lato"/>
            </a:endParaRPr>
          </a:p>
        </p:txBody>
      </p:sp>
      <p:sp>
        <p:nvSpPr>
          <p:cNvPr id="746" name="Google Shape;746;p44"/>
          <p:cNvSpPr txBox="1"/>
          <p:nvPr/>
        </p:nvSpPr>
        <p:spPr>
          <a:xfrm>
            <a:off x="4372123" y="3481930"/>
            <a:ext cx="1883400" cy="3141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Varela Round"/>
                <a:ea typeface="Varela Round"/>
                <a:cs typeface="Varela Round"/>
                <a:sym typeface="Varela Round"/>
              </a:rPr>
              <a:t>31 Days</a:t>
            </a:r>
            <a:endParaRPr sz="2000" b="1">
              <a:solidFill>
                <a:schemeClr val="dk1"/>
              </a:solidFill>
              <a:latin typeface="Varela Round"/>
              <a:ea typeface="Varela Round"/>
              <a:cs typeface="Varela Round"/>
              <a:sym typeface="Varela Round"/>
            </a:endParaRPr>
          </a:p>
        </p:txBody>
      </p:sp>
      <p:sp>
        <p:nvSpPr>
          <p:cNvPr id="747" name="Google Shape;747;p44"/>
          <p:cNvSpPr txBox="1"/>
          <p:nvPr/>
        </p:nvSpPr>
        <p:spPr>
          <a:xfrm>
            <a:off x="4372125" y="3811378"/>
            <a:ext cx="1641000" cy="40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Neptune is the farthest planet</a:t>
            </a:r>
            <a:endParaRPr>
              <a:solidFill>
                <a:schemeClr val="dk2"/>
              </a:solidFill>
              <a:latin typeface="Lato"/>
              <a:ea typeface="Lato"/>
              <a:cs typeface="Lato"/>
              <a:sym typeface="Lato"/>
            </a:endParaRPr>
          </a:p>
        </p:txBody>
      </p:sp>
      <p:sp>
        <p:nvSpPr>
          <p:cNvPr id="748" name="Google Shape;748;p44"/>
          <p:cNvSpPr txBox="1"/>
          <p:nvPr/>
        </p:nvSpPr>
        <p:spPr>
          <a:xfrm>
            <a:off x="6564986" y="1692579"/>
            <a:ext cx="1883400" cy="3141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Varela Round"/>
                <a:ea typeface="Varela Round"/>
                <a:cs typeface="Varela Round"/>
                <a:sym typeface="Varela Round"/>
              </a:rPr>
              <a:t>3k Franchise</a:t>
            </a:r>
            <a:endParaRPr sz="2000" b="1">
              <a:solidFill>
                <a:schemeClr val="dk1"/>
              </a:solidFill>
              <a:latin typeface="Varela Round"/>
              <a:ea typeface="Varela Round"/>
              <a:cs typeface="Varela Round"/>
              <a:sym typeface="Varela Round"/>
            </a:endParaRPr>
          </a:p>
        </p:txBody>
      </p:sp>
      <p:sp>
        <p:nvSpPr>
          <p:cNvPr id="749" name="Google Shape;749;p44"/>
          <p:cNvSpPr txBox="1"/>
          <p:nvPr/>
        </p:nvSpPr>
        <p:spPr>
          <a:xfrm>
            <a:off x="6564980" y="2021478"/>
            <a:ext cx="1641000" cy="40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Mercury is the smallest planet</a:t>
            </a:r>
            <a:endParaRPr>
              <a:solidFill>
                <a:schemeClr val="dk2"/>
              </a:solidFill>
              <a:latin typeface="Lato"/>
              <a:ea typeface="Lato"/>
              <a:cs typeface="Lato"/>
              <a:sym typeface="Lato"/>
            </a:endParaRPr>
          </a:p>
        </p:txBody>
      </p:sp>
      <p:sp>
        <p:nvSpPr>
          <p:cNvPr id="750" name="Google Shape;750;p44"/>
          <p:cNvSpPr txBox="1"/>
          <p:nvPr/>
        </p:nvSpPr>
        <p:spPr>
          <a:xfrm>
            <a:off x="6564986" y="3481930"/>
            <a:ext cx="1883400" cy="314100"/>
          </a:xfrm>
          <a:prstGeom prst="rect">
            <a:avLst/>
          </a:prstGeom>
          <a:noFill/>
          <a:ln>
            <a:noFill/>
          </a:ln>
        </p:spPr>
        <p:txBody>
          <a:bodyPr spcFirstLastPara="1" wrap="square" lIns="0" tIns="0" rIns="0" bIns="0" anchor="ctr" anchorCtr="0">
            <a:noAutofit/>
          </a:bodyPr>
          <a:lstStyle/>
          <a:p>
            <a:pPr marL="0" lvl="0" indent="0" algn="l" rtl="0">
              <a:spcBef>
                <a:spcPts val="0"/>
              </a:spcBef>
              <a:spcAft>
                <a:spcPts val="0"/>
              </a:spcAft>
              <a:buNone/>
            </a:pPr>
            <a:r>
              <a:rPr lang="en" sz="2000" b="1">
                <a:solidFill>
                  <a:schemeClr val="dk1"/>
                </a:solidFill>
                <a:latin typeface="Varela Round"/>
                <a:ea typeface="Varela Round"/>
                <a:cs typeface="Varela Round"/>
                <a:sym typeface="Varela Round"/>
              </a:rPr>
              <a:t>5k Users</a:t>
            </a:r>
            <a:endParaRPr sz="2000" b="1">
              <a:solidFill>
                <a:schemeClr val="dk1"/>
              </a:solidFill>
              <a:latin typeface="Varela Round"/>
              <a:ea typeface="Varela Round"/>
              <a:cs typeface="Varela Round"/>
              <a:sym typeface="Varela Round"/>
            </a:endParaRPr>
          </a:p>
        </p:txBody>
      </p:sp>
      <p:sp>
        <p:nvSpPr>
          <p:cNvPr id="751" name="Google Shape;751;p44"/>
          <p:cNvSpPr txBox="1"/>
          <p:nvPr/>
        </p:nvSpPr>
        <p:spPr>
          <a:xfrm>
            <a:off x="6564980" y="3811378"/>
            <a:ext cx="1511400" cy="402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a:solidFill>
                  <a:schemeClr val="dk2"/>
                </a:solidFill>
                <a:latin typeface="Lato"/>
                <a:ea typeface="Lato"/>
                <a:cs typeface="Lato"/>
                <a:sym typeface="Lato"/>
              </a:rPr>
              <a:t>Jupiter is the biggest planet</a:t>
            </a:r>
            <a:endParaRPr>
              <a:solidFill>
                <a:schemeClr val="dk2"/>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55"/>
        <p:cNvGrpSpPr/>
        <p:nvPr/>
      </p:nvGrpSpPr>
      <p:grpSpPr>
        <a:xfrm>
          <a:off x="0" y="0"/>
          <a:ext cx="0" cy="0"/>
          <a:chOff x="0" y="0"/>
          <a:chExt cx="0" cy="0"/>
        </a:xfrm>
      </p:grpSpPr>
      <p:sp>
        <p:nvSpPr>
          <p:cNvPr id="756" name="Google Shape;756;p45"/>
          <p:cNvSpPr/>
          <p:nvPr/>
        </p:nvSpPr>
        <p:spPr>
          <a:xfrm>
            <a:off x="1684025" y="3417323"/>
            <a:ext cx="57759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5"/>
          <p:cNvSpPr txBox="1">
            <a:spLocks noGrp="1"/>
          </p:cNvSpPr>
          <p:nvPr>
            <p:ph type="subTitle" idx="1"/>
          </p:nvPr>
        </p:nvSpPr>
        <p:spPr>
          <a:xfrm>
            <a:off x="1977875" y="3389275"/>
            <a:ext cx="51882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Big numbers catch your audience’s attention</a:t>
            </a:r>
            <a:endParaRPr/>
          </a:p>
        </p:txBody>
      </p:sp>
      <p:sp>
        <p:nvSpPr>
          <p:cNvPr id="758" name="Google Shape;758;p45"/>
          <p:cNvSpPr txBox="1">
            <a:spLocks noGrp="1"/>
          </p:cNvSpPr>
          <p:nvPr>
            <p:ph type="title"/>
          </p:nvPr>
        </p:nvSpPr>
        <p:spPr>
          <a:xfrm>
            <a:off x="709975" y="1212698"/>
            <a:ext cx="7724100" cy="2100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150,000</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62"/>
        <p:cNvGrpSpPr/>
        <p:nvPr/>
      </p:nvGrpSpPr>
      <p:grpSpPr>
        <a:xfrm>
          <a:off x="0" y="0"/>
          <a:ext cx="0" cy="0"/>
          <a:chOff x="0" y="0"/>
          <a:chExt cx="0" cy="0"/>
        </a:xfrm>
      </p:grpSpPr>
      <p:sp>
        <p:nvSpPr>
          <p:cNvPr id="763" name="Google Shape;763;p46"/>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Status report</a:t>
            </a:r>
            <a:endParaRPr/>
          </a:p>
        </p:txBody>
      </p:sp>
      <p:graphicFrame>
        <p:nvGraphicFramePr>
          <p:cNvPr id="764" name="Google Shape;764;p46"/>
          <p:cNvGraphicFramePr/>
          <p:nvPr/>
        </p:nvGraphicFramePr>
        <p:xfrm>
          <a:off x="720000" y="1362525"/>
          <a:ext cx="3000000" cy="3000000"/>
        </p:xfrm>
        <a:graphic>
          <a:graphicData uri="http://schemas.openxmlformats.org/drawingml/2006/table">
            <a:tbl>
              <a:tblPr>
                <a:noFill/>
                <a:tableStyleId>{912C8807-01C8-45E0-8697-325D88A80132}</a:tableStyleId>
              </a:tblPr>
              <a:tblGrid>
                <a:gridCol w="1829375">
                  <a:extLst>
                    <a:ext uri="{9D8B030D-6E8A-4147-A177-3AD203B41FA5}">
                      <a16:colId xmlns:a16="http://schemas.microsoft.com/office/drawing/2014/main" val="20000"/>
                    </a:ext>
                  </a:extLst>
                </a:gridCol>
                <a:gridCol w="3558950">
                  <a:extLst>
                    <a:ext uri="{9D8B030D-6E8A-4147-A177-3AD203B41FA5}">
                      <a16:colId xmlns:a16="http://schemas.microsoft.com/office/drawing/2014/main" val="20001"/>
                    </a:ext>
                  </a:extLst>
                </a:gridCol>
                <a:gridCol w="2315700">
                  <a:extLst>
                    <a:ext uri="{9D8B030D-6E8A-4147-A177-3AD203B41FA5}">
                      <a16:colId xmlns:a16="http://schemas.microsoft.com/office/drawing/2014/main" val="20002"/>
                    </a:ext>
                  </a:extLst>
                </a:gridCol>
              </a:tblGrid>
              <a:tr h="510025">
                <a:tc>
                  <a:txBody>
                    <a:bodyPr/>
                    <a:lstStyle/>
                    <a:p>
                      <a:pPr marL="0" lvl="0" indent="0" algn="l" rtl="0">
                        <a:spcBef>
                          <a:spcPts val="0"/>
                        </a:spcBef>
                        <a:spcAft>
                          <a:spcPts val="0"/>
                        </a:spcAft>
                        <a:buNone/>
                      </a:pPr>
                      <a:r>
                        <a:rPr lang="en" sz="2000" b="1">
                          <a:solidFill>
                            <a:schemeClr val="dk1"/>
                          </a:solidFill>
                          <a:latin typeface="Varela Round"/>
                          <a:ea typeface="Varela Round"/>
                          <a:cs typeface="Varela Round"/>
                          <a:sym typeface="Varela Round"/>
                        </a:rPr>
                        <a:t>Schedule</a:t>
                      </a:r>
                      <a:endParaRPr sz="2000" b="1">
                        <a:solidFill>
                          <a:schemeClr val="dk1"/>
                        </a:solidFill>
                        <a:latin typeface="Varela Round"/>
                        <a:ea typeface="Varela Round"/>
                        <a:cs typeface="Varela Round"/>
                        <a:sym typeface="Varela Rou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Lato"/>
                          <a:ea typeface="Lato"/>
                          <a:cs typeface="Lato"/>
                          <a:sym typeface="Lato"/>
                        </a:rPr>
                        <a:t>The project schedule is on track</a:t>
                      </a: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0"/>
                  </a:ext>
                </a:extLst>
              </a:tr>
              <a:tr h="510025">
                <a:tc>
                  <a:txBody>
                    <a:bodyPr/>
                    <a:lstStyle/>
                    <a:p>
                      <a:pPr marL="0" lvl="0" indent="0" algn="l" rtl="0">
                        <a:spcBef>
                          <a:spcPts val="0"/>
                        </a:spcBef>
                        <a:spcAft>
                          <a:spcPts val="0"/>
                        </a:spcAft>
                        <a:buNone/>
                      </a:pPr>
                      <a:r>
                        <a:rPr lang="en" sz="2000" b="1">
                          <a:solidFill>
                            <a:schemeClr val="dk1"/>
                          </a:solidFill>
                          <a:latin typeface="Varela Round"/>
                          <a:ea typeface="Varela Round"/>
                          <a:cs typeface="Varela Round"/>
                          <a:sym typeface="Varela Round"/>
                        </a:rPr>
                        <a:t>Resourcing</a:t>
                      </a:r>
                      <a:endParaRPr sz="2000" b="1">
                        <a:solidFill>
                          <a:schemeClr val="dk1"/>
                        </a:solidFill>
                        <a:latin typeface="Varela Round"/>
                        <a:ea typeface="Varela Round"/>
                        <a:cs typeface="Varela Round"/>
                        <a:sym typeface="Varela Rou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Lato"/>
                          <a:ea typeface="Lato"/>
                          <a:cs typeface="Lato"/>
                          <a:sym typeface="Lato"/>
                        </a:rPr>
                        <a:t>Resourcing is adequate</a:t>
                      </a: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1"/>
                  </a:ext>
                </a:extLst>
              </a:tr>
              <a:tr h="510025">
                <a:tc>
                  <a:txBody>
                    <a:bodyPr/>
                    <a:lstStyle/>
                    <a:p>
                      <a:pPr marL="0" lvl="0" indent="0" algn="l" rtl="0">
                        <a:spcBef>
                          <a:spcPts val="0"/>
                        </a:spcBef>
                        <a:spcAft>
                          <a:spcPts val="0"/>
                        </a:spcAft>
                        <a:buNone/>
                      </a:pPr>
                      <a:r>
                        <a:rPr lang="en" sz="2000" b="1">
                          <a:solidFill>
                            <a:schemeClr val="dk1"/>
                          </a:solidFill>
                          <a:latin typeface="Varela Round"/>
                          <a:ea typeface="Varela Round"/>
                          <a:cs typeface="Varela Round"/>
                          <a:sym typeface="Varela Round"/>
                        </a:rPr>
                        <a:t>Budget</a:t>
                      </a:r>
                      <a:endParaRPr sz="2000" b="1">
                        <a:solidFill>
                          <a:schemeClr val="dk1"/>
                        </a:solidFill>
                        <a:latin typeface="Varela Round"/>
                        <a:ea typeface="Varela Round"/>
                        <a:cs typeface="Varela Round"/>
                        <a:sym typeface="Varela Rou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Lato"/>
                          <a:ea typeface="Lato"/>
                          <a:cs typeface="Lato"/>
                          <a:sym typeface="Lato"/>
                        </a:rPr>
                        <a:t>Project is not within budget</a:t>
                      </a: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2"/>
                  </a:ext>
                </a:extLst>
              </a:tr>
              <a:tr h="510025">
                <a:tc>
                  <a:txBody>
                    <a:bodyPr/>
                    <a:lstStyle/>
                    <a:p>
                      <a:pPr marL="0" lvl="0" indent="0" algn="l" rtl="0">
                        <a:spcBef>
                          <a:spcPts val="0"/>
                        </a:spcBef>
                        <a:spcAft>
                          <a:spcPts val="0"/>
                        </a:spcAft>
                        <a:buNone/>
                      </a:pPr>
                      <a:r>
                        <a:rPr lang="en" sz="2000" b="1">
                          <a:solidFill>
                            <a:schemeClr val="dk1"/>
                          </a:solidFill>
                          <a:latin typeface="Varela Round"/>
                          <a:ea typeface="Varela Round"/>
                          <a:cs typeface="Varela Round"/>
                          <a:sym typeface="Varela Round"/>
                        </a:rPr>
                        <a:t>Risk</a:t>
                      </a:r>
                      <a:endParaRPr sz="2000" b="1">
                        <a:solidFill>
                          <a:schemeClr val="dk1"/>
                        </a:solidFill>
                        <a:latin typeface="Varela Round"/>
                        <a:ea typeface="Varela Round"/>
                        <a:cs typeface="Varela Round"/>
                        <a:sym typeface="Varela Rou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Lato"/>
                          <a:ea typeface="Lato"/>
                          <a:cs typeface="Lato"/>
                          <a:sym typeface="Lato"/>
                        </a:rPr>
                        <a:t>Most project risks are under control</a:t>
                      </a: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3"/>
                  </a:ext>
                </a:extLst>
              </a:tr>
              <a:tr h="510025">
                <a:tc>
                  <a:txBody>
                    <a:bodyPr/>
                    <a:lstStyle/>
                    <a:p>
                      <a:pPr marL="0" lvl="0" indent="0" algn="l" rtl="0">
                        <a:spcBef>
                          <a:spcPts val="0"/>
                        </a:spcBef>
                        <a:spcAft>
                          <a:spcPts val="0"/>
                        </a:spcAft>
                        <a:buNone/>
                      </a:pPr>
                      <a:r>
                        <a:rPr lang="en" sz="2000" b="1">
                          <a:solidFill>
                            <a:schemeClr val="dk1"/>
                          </a:solidFill>
                          <a:latin typeface="Varela Round"/>
                          <a:ea typeface="Varela Round"/>
                          <a:cs typeface="Varela Round"/>
                          <a:sym typeface="Varela Round"/>
                        </a:rPr>
                        <a:t>Issues</a:t>
                      </a:r>
                      <a:endParaRPr sz="2000" b="1">
                        <a:solidFill>
                          <a:schemeClr val="dk1"/>
                        </a:solidFill>
                        <a:latin typeface="Varela Round"/>
                        <a:ea typeface="Varela Round"/>
                        <a:cs typeface="Varela Round"/>
                        <a:sym typeface="Varela Rou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Lato"/>
                          <a:ea typeface="Lato"/>
                          <a:cs typeface="Lato"/>
                          <a:sym typeface="Lato"/>
                        </a:rPr>
                        <a:t>Project issues need to be solved</a:t>
                      </a: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tcPr>
                </a:tc>
                <a:extLst>
                  <a:ext uri="{0D108BD9-81ED-4DB2-BD59-A6C34878D82A}">
                    <a16:rowId xmlns:a16="http://schemas.microsoft.com/office/drawing/2014/main" val="10004"/>
                  </a:ext>
                </a:extLst>
              </a:tr>
              <a:tr h="510025">
                <a:tc>
                  <a:txBody>
                    <a:bodyPr/>
                    <a:lstStyle/>
                    <a:p>
                      <a:pPr marL="0" lvl="0" indent="0" algn="l" rtl="0">
                        <a:spcBef>
                          <a:spcPts val="0"/>
                        </a:spcBef>
                        <a:spcAft>
                          <a:spcPts val="0"/>
                        </a:spcAft>
                        <a:buNone/>
                      </a:pPr>
                      <a:r>
                        <a:rPr lang="en" sz="2000" b="1">
                          <a:solidFill>
                            <a:schemeClr val="dk1"/>
                          </a:solidFill>
                          <a:latin typeface="Varela Round"/>
                          <a:ea typeface="Varela Round"/>
                          <a:cs typeface="Varela Round"/>
                          <a:sym typeface="Varela Round"/>
                        </a:rPr>
                        <a:t>Benefits</a:t>
                      </a:r>
                      <a:endParaRPr sz="2000" b="1">
                        <a:solidFill>
                          <a:schemeClr val="dk1"/>
                        </a:solidFill>
                        <a:latin typeface="Varela Round"/>
                        <a:ea typeface="Varela Round"/>
                        <a:cs typeface="Varela Round"/>
                        <a:sym typeface="Varela Round"/>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2"/>
                          </a:solidFill>
                          <a:latin typeface="Lato"/>
                          <a:ea typeface="Lato"/>
                          <a:cs typeface="Lato"/>
                          <a:sym typeface="Lato"/>
                        </a:rPr>
                        <a:t>Project benefits meet the expectations</a:t>
                      </a: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a:solidFill>
                          <a:schemeClr val="dk2"/>
                        </a:solidFill>
                        <a:latin typeface="Lato"/>
                        <a:ea typeface="Lato"/>
                        <a:cs typeface="Lato"/>
                        <a:sym typeface="Lato"/>
                      </a:endParaRPr>
                    </a:p>
                  </a:txBody>
                  <a:tcPr marL="0" marR="0"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dk2"/>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grpSp>
        <p:nvGrpSpPr>
          <p:cNvPr id="765" name="Google Shape;765;p46"/>
          <p:cNvGrpSpPr/>
          <p:nvPr/>
        </p:nvGrpSpPr>
        <p:grpSpPr>
          <a:xfrm>
            <a:off x="6390451" y="4109851"/>
            <a:ext cx="1804939" cy="162300"/>
            <a:chOff x="6390451" y="4088829"/>
            <a:chExt cx="1804939" cy="162300"/>
          </a:xfrm>
        </p:grpSpPr>
        <p:sp>
          <p:nvSpPr>
            <p:cNvPr id="766" name="Google Shape;766;p46"/>
            <p:cNvSpPr/>
            <p:nvPr/>
          </p:nvSpPr>
          <p:spPr>
            <a:xfrm>
              <a:off x="6390451" y="4088829"/>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6"/>
            <p:cNvSpPr/>
            <p:nvPr/>
          </p:nvSpPr>
          <p:spPr>
            <a:xfrm>
              <a:off x="6718979" y="4088829"/>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6"/>
            <p:cNvSpPr/>
            <p:nvPr/>
          </p:nvSpPr>
          <p:spPr>
            <a:xfrm>
              <a:off x="7047507" y="4088829"/>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6"/>
            <p:cNvSpPr/>
            <p:nvPr/>
          </p:nvSpPr>
          <p:spPr>
            <a:xfrm>
              <a:off x="7376034" y="4088829"/>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46"/>
            <p:cNvSpPr/>
            <p:nvPr/>
          </p:nvSpPr>
          <p:spPr>
            <a:xfrm>
              <a:off x="7704562" y="4088829"/>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46"/>
            <p:cNvSpPr/>
            <p:nvPr/>
          </p:nvSpPr>
          <p:spPr>
            <a:xfrm>
              <a:off x="8033090" y="4088829"/>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46"/>
          <p:cNvGrpSpPr/>
          <p:nvPr/>
        </p:nvGrpSpPr>
        <p:grpSpPr>
          <a:xfrm>
            <a:off x="6390451" y="1544035"/>
            <a:ext cx="1804939" cy="162300"/>
            <a:chOff x="6390451" y="1502054"/>
            <a:chExt cx="1804939" cy="162300"/>
          </a:xfrm>
        </p:grpSpPr>
        <p:sp>
          <p:nvSpPr>
            <p:cNvPr id="773" name="Google Shape;773;p46"/>
            <p:cNvSpPr/>
            <p:nvPr/>
          </p:nvSpPr>
          <p:spPr>
            <a:xfrm>
              <a:off x="6390451"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46"/>
            <p:cNvSpPr/>
            <p:nvPr/>
          </p:nvSpPr>
          <p:spPr>
            <a:xfrm>
              <a:off x="6718979"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6"/>
            <p:cNvSpPr/>
            <p:nvPr/>
          </p:nvSpPr>
          <p:spPr>
            <a:xfrm>
              <a:off x="7047507"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6"/>
            <p:cNvSpPr/>
            <p:nvPr/>
          </p:nvSpPr>
          <p:spPr>
            <a:xfrm>
              <a:off x="7376034"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6"/>
            <p:cNvSpPr/>
            <p:nvPr/>
          </p:nvSpPr>
          <p:spPr>
            <a:xfrm>
              <a:off x="7704562"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6"/>
            <p:cNvSpPr/>
            <p:nvPr/>
          </p:nvSpPr>
          <p:spPr>
            <a:xfrm>
              <a:off x="8033090"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46"/>
          <p:cNvGrpSpPr/>
          <p:nvPr/>
        </p:nvGrpSpPr>
        <p:grpSpPr>
          <a:xfrm>
            <a:off x="6390451" y="2057198"/>
            <a:ext cx="1804939" cy="162300"/>
            <a:chOff x="6390451" y="1502054"/>
            <a:chExt cx="1804939" cy="162300"/>
          </a:xfrm>
        </p:grpSpPr>
        <p:sp>
          <p:nvSpPr>
            <p:cNvPr id="780" name="Google Shape;780;p46"/>
            <p:cNvSpPr/>
            <p:nvPr/>
          </p:nvSpPr>
          <p:spPr>
            <a:xfrm>
              <a:off x="6390451"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6"/>
            <p:cNvSpPr/>
            <p:nvPr/>
          </p:nvSpPr>
          <p:spPr>
            <a:xfrm>
              <a:off x="6718979"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6"/>
            <p:cNvSpPr/>
            <p:nvPr/>
          </p:nvSpPr>
          <p:spPr>
            <a:xfrm>
              <a:off x="7047507"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6"/>
            <p:cNvSpPr/>
            <p:nvPr/>
          </p:nvSpPr>
          <p:spPr>
            <a:xfrm>
              <a:off x="7376034"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6"/>
            <p:cNvSpPr/>
            <p:nvPr/>
          </p:nvSpPr>
          <p:spPr>
            <a:xfrm>
              <a:off x="7704562"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6"/>
            <p:cNvSpPr/>
            <p:nvPr/>
          </p:nvSpPr>
          <p:spPr>
            <a:xfrm>
              <a:off x="8033090"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46"/>
          <p:cNvGrpSpPr/>
          <p:nvPr/>
        </p:nvGrpSpPr>
        <p:grpSpPr>
          <a:xfrm>
            <a:off x="6390451" y="2570361"/>
            <a:ext cx="1804939" cy="162300"/>
            <a:chOff x="6390451" y="1502054"/>
            <a:chExt cx="1804939" cy="162300"/>
          </a:xfrm>
        </p:grpSpPr>
        <p:sp>
          <p:nvSpPr>
            <p:cNvPr id="787" name="Google Shape;787;p46"/>
            <p:cNvSpPr/>
            <p:nvPr/>
          </p:nvSpPr>
          <p:spPr>
            <a:xfrm>
              <a:off x="6390451"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6"/>
            <p:cNvSpPr/>
            <p:nvPr/>
          </p:nvSpPr>
          <p:spPr>
            <a:xfrm>
              <a:off x="6718979"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6"/>
            <p:cNvSpPr/>
            <p:nvPr/>
          </p:nvSpPr>
          <p:spPr>
            <a:xfrm>
              <a:off x="7047507"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6"/>
            <p:cNvSpPr/>
            <p:nvPr/>
          </p:nvSpPr>
          <p:spPr>
            <a:xfrm>
              <a:off x="7376034"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6"/>
            <p:cNvSpPr/>
            <p:nvPr/>
          </p:nvSpPr>
          <p:spPr>
            <a:xfrm>
              <a:off x="7704562"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6"/>
            <p:cNvSpPr/>
            <p:nvPr/>
          </p:nvSpPr>
          <p:spPr>
            <a:xfrm>
              <a:off x="8033090"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 name="Google Shape;793;p46"/>
          <p:cNvGrpSpPr/>
          <p:nvPr/>
        </p:nvGrpSpPr>
        <p:grpSpPr>
          <a:xfrm>
            <a:off x="6390451" y="3083524"/>
            <a:ext cx="1804939" cy="162300"/>
            <a:chOff x="6390451" y="1502054"/>
            <a:chExt cx="1804939" cy="162300"/>
          </a:xfrm>
        </p:grpSpPr>
        <p:sp>
          <p:nvSpPr>
            <p:cNvPr id="794" name="Google Shape;794;p46"/>
            <p:cNvSpPr/>
            <p:nvPr/>
          </p:nvSpPr>
          <p:spPr>
            <a:xfrm>
              <a:off x="6390451"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6"/>
            <p:cNvSpPr/>
            <p:nvPr/>
          </p:nvSpPr>
          <p:spPr>
            <a:xfrm>
              <a:off x="6718979"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6"/>
            <p:cNvSpPr/>
            <p:nvPr/>
          </p:nvSpPr>
          <p:spPr>
            <a:xfrm>
              <a:off x="7047507"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6"/>
            <p:cNvSpPr/>
            <p:nvPr/>
          </p:nvSpPr>
          <p:spPr>
            <a:xfrm>
              <a:off x="7376034"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6"/>
            <p:cNvSpPr/>
            <p:nvPr/>
          </p:nvSpPr>
          <p:spPr>
            <a:xfrm>
              <a:off x="7704562"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6"/>
            <p:cNvSpPr/>
            <p:nvPr/>
          </p:nvSpPr>
          <p:spPr>
            <a:xfrm>
              <a:off x="8033090"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 name="Google Shape;800;p46"/>
          <p:cNvGrpSpPr/>
          <p:nvPr/>
        </p:nvGrpSpPr>
        <p:grpSpPr>
          <a:xfrm>
            <a:off x="6390451" y="3596688"/>
            <a:ext cx="1804939" cy="162300"/>
            <a:chOff x="6390451" y="1502054"/>
            <a:chExt cx="1804939" cy="162300"/>
          </a:xfrm>
        </p:grpSpPr>
        <p:sp>
          <p:nvSpPr>
            <p:cNvPr id="801" name="Google Shape;801;p46"/>
            <p:cNvSpPr/>
            <p:nvPr/>
          </p:nvSpPr>
          <p:spPr>
            <a:xfrm>
              <a:off x="6390451"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6"/>
            <p:cNvSpPr/>
            <p:nvPr/>
          </p:nvSpPr>
          <p:spPr>
            <a:xfrm>
              <a:off x="6718979" y="1502054"/>
              <a:ext cx="162300" cy="162300"/>
            </a:xfrm>
            <a:prstGeom prst="ellipse">
              <a:avLst/>
            </a:prstGeom>
            <a:solidFill>
              <a:srgbClr val="E4AB00"/>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6"/>
            <p:cNvSpPr/>
            <p:nvPr/>
          </p:nvSpPr>
          <p:spPr>
            <a:xfrm>
              <a:off x="7047507"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6"/>
            <p:cNvSpPr/>
            <p:nvPr/>
          </p:nvSpPr>
          <p:spPr>
            <a:xfrm>
              <a:off x="7376034"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6"/>
            <p:cNvSpPr/>
            <p:nvPr/>
          </p:nvSpPr>
          <p:spPr>
            <a:xfrm>
              <a:off x="7704562"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6"/>
            <p:cNvSpPr/>
            <p:nvPr/>
          </p:nvSpPr>
          <p:spPr>
            <a:xfrm>
              <a:off x="8033090" y="1502054"/>
              <a:ext cx="162300" cy="162300"/>
            </a:xfrm>
            <a:prstGeom prst="ellipse">
              <a:avLst/>
            </a:prstGeom>
            <a:solidFill>
              <a:schemeClr val="lt2"/>
            </a:solidFill>
            <a:ln w="28575" cap="flat" cmpd="sng">
              <a:solidFill>
                <a:srgbClr val="2D2E27"/>
              </a:solidFill>
              <a:prstDash val="solid"/>
              <a:round/>
              <a:headEnd type="none" w="sm" len="sm"/>
              <a:tailEnd type="none" w="sm" len="sm"/>
            </a:ln>
            <a:effectLst>
              <a:outerShdw dist="28575" dir="360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10"/>
        <p:cNvGrpSpPr/>
        <p:nvPr/>
      </p:nvGrpSpPr>
      <p:grpSpPr>
        <a:xfrm>
          <a:off x="0" y="0"/>
          <a:ext cx="0" cy="0"/>
          <a:chOff x="0" y="0"/>
          <a:chExt cx="0" cy="0"/>
        </a:xfrm>
      </p:grpSpPr>
      <p:grpSp>
        <p:nvGrpSpPr>
          <p:cNvPr id="811" name="Google Shape;811;p47"/>
          <p:cNvGrpSpPr/>
          <p:nvPr/>
        </p:nvGrpSpPr>
        <p:grpSpPr>
          <a:xfrm>
            <a:off x="3375211" y="1691954"/>
            <a:ext cx="911003" cy="689736"/>
            <a:chOff x="2333960" y="2049193"/>
            <a:chExt cx="1137900" cy="861417"/>
          </a:xfrm>
        </p:grpSpPr>
        <p:sp>
          <p:nvSpPr>
            <p:cNvPr id="812" name="Google Shape;812;p4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4" name="Google Shape;814;p47"/>
          <p:cNvSpPr/>
          <p:nvPr/>
        </p:nvSpPr>
        <p:spPr>
          <a:xfrm>
            <a:off x="3670813" y="1911448"/>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47"/>
          <p:cNvGrpSpPr/>
          <p:nvPr/>
        </p:nvGrpSpPr>
        <p:grpSpPr>
          <a:xfrm>
            <a:off x="4857786" y="1691954"/>
            <a:ext cx="911003" cy="689736"/>
            <a:chOff x="2333960" y="2049193"/>
            <a:chExt cx="1137900" cy="861417"/>
          </a:xfrm>
        </p:grpSpPr>
        <p:sp>
          <p:nvSpPr>
            <p:cNvPr id="816" name="Google Shape;816;p4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 name="Google Shape;818;p47"/>
          <p:cNvGrpSpPr/>
          <p:nvPr/>
        </p:nvGrpSpPr>
        <p:grpSpPr>
          <a:xfrm>
            <a:off x="5181641" y="1911000"/>
            <a:ext cx="263294" cy="367165"/>
            <a:chOff x="-63987100" y="2646800"/>
            <a:chExt cx="227625" cy="317425"/>
          </a:xfrm>
        </p:grpSpPr>
        <p:sp>
          <p:nvSpPr>
            <p:cNvPr id="819" name="Google Shape;819;p47"/>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7"/>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1" name="Google Shape;821;p47"/>
          <p:cNvSpPr/>
          <p:nvPr/>
        </p:nvSpPr>
        <p:spPr>
          <a:xfrm>
            <a:off x="6057801" y="3117202"/>
            <a:ext cx="20739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7"/>
          <p:cNvSpPr/>
          <p:nvPr/>
        </p:nvSpPr>
        <p:spPr>
          <a:xfrm>
            <a:off x="1012399" y="3117202"/>
            <a:ext cx="20739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7"/>
          <p:cNvSpPr/>
          <p:nvPr/>
        </p:nvSpPr>
        <p:spPr>
          <a:xfrm>
            <a:off x="6057801" y="1683802"/>
            <a:ext cx="20739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7"/>
          <p:cNvSpPr/>
          <p:nvPr/>
        </p:nvSpPr>
        <p:spPr>
          <a:xfrm>
            <a:off x="1012399" y="1683802"/>
            <a:ext cx="20739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7"/>
          <p:cNvSpPr txBox="1">
            <a:spLocks noGrp="1"/>
          </p:cNvSpPr>
          <p:nvPr>
            <p:ph type="title" idx="8"/>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RAID summary</a:t>
            </a:r>
            <a:endParaRPr/>
          </a:p>
        </p:txBody>
      </p:sp>
      <p:sp>
        <p:nvSpPr>
          <p:cNvPr id="826" name="Google Shape;826;p47"/>
          <p:cNvSpPr txBox="1">
            <a:spLocks noGrp="1"/>
          </p:cNvSpPr>
          <p:nvPr>
            <p:ph type="subTitle" idx="5"/>
          </p:nvPr>
        </p:nvSpPr>
        <p:spPr>
          <a:xfrm>
            <a:off x="1060239" y="3660377"/>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p:txBody>
      </p:sp>
      <p:sp>
        <p:nvSpPr>
          <p:cNvPr id="827" name="Google Shape;827;p47"/>
          <p:cNvSpPr txBox="1">
            <a:spLocks noGrp="1"/>
          </p:cNvSpPr>
          <p:nvPr>
            <p:ph type="title"/>
          </p:nvPr>
        </p:nvSpPr>
        <p:spPr>
          <a:xfrm>
            <a:off x="1060239" y="1683802"/>
            <a:ext cx="1978200" cy="44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t>Risks</a:t>
            </a:r>
            <a:endParaRPr sz="2000"/>
          </a:p>
        </p:txBody>
      </p:sp>
      <p:sp>
        <p:nvSpPr>
          <p:cNvPr id="828" name="Google Shape;828;p47"/>
          <p:cNvSpPr txBox="1">
            <a:spLocks noGrp="1"/>
          </p:cNvSpPr>
          <p:nvPr>
            <p:ph type="subTitle" idx="1"/>
          </p:nvPr>
        </p:nvSpPr>
        <p:spPr>
          <a:xfrm>
            <a:off x="1060239" y="2226977"/>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is the second planet from the Sun</a:t>
            </a:r>
            <a:endParaRPr/>
          </a:p>
        </p:txBody>
      </p:sp>
      <p:sp>
        <p:nvSpPr>
          <p:cNvPr id="829" name="Google Shape;829;p47"/>
          <p:cNvSpPr txBox="1">
            <a:spLocks noGrp="1"/>
          </p:cNvSpPr>
          <p:nvPr>
            <p:ph type="title" idx="2"/>
          </p:nvPr>
        </p:nvSpPr>
        <p:spPr>
          <a:xfrm>
            <a:off x="6105660" y="1683802"/>
            <a:ext cx="1978200" cy="44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t>Assumptions</a:t>
            </a:r>
            <a:endParaRPr sz="2000"/>
          </a:p>
        </p:txBody>
      </p:sp>
      <p:sp>
        <p:nvSpPr>
          <p:cNvPr id="830" name="Google Shape;830;p47"/>
          <p:cNvSpPr txBox="1">
            <a:spLocks noGrp="1"/>
          </p:cNvSpPr>
          <p:nvPr>
            <p:ph type="subTitle" idx="3"/>
          </p:nvPr>
        </p:nvSpPr>
        <p:spPr>
          <a:xfrm>
            <a:off x="6105660" y="2226977"/>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p:txBody>
      </p:sp>
      <p:sp>
        <p:nvSpPr>
          <p:cNvPr id="831" name="Google Shape;831;p47"/>
          <p:cNvSpPr txBox="1">
            <a:spLocks noGrp="1"/>
          </p:cNvSpPr>
          <p:nvPr>
            <p:ph type="title" idx="4"/>
          </p:nvPr>
        </p:nvSpPr>
        <p:spPr>
          <a:xfrm>
            <a:off x="1060239" y="3117202"/>
            <a:ext cx="1978200" cy="44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t>Issues</a:t>
            </a:r>
            <a:endParaRPr sz="2000"/>
          </a:p>
        </p:txBody>
      </p:sp>
      <p:sp>
        <p:nvSpPr>
          <p:cNvPr id="832" name="Google Shape;832;p47"/>
          <p:cNvSpPr txBox="1">
            <a:spLocks noGrp="1"/>
          </p:cNvSpPr>
          <p:nvPr>
            <p:ph type="title" idx="6"/>
          </p:nvPr>
        </p:nvSpPr>
        <p:spPr>
          <a:xfrm>
            <a:off x="6105660" y="3117202"/>
            <a:ext cx="1978200" cy="44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t>Dependencies</a:t>
            </a:r>
            <a:endParaRPr sz="2000"/>
          </a:p>
        </p:txBody>
      </p:sp>
      <p:sp>
        <p:nvSpPr>
          <p:cNvPr id="833" name="Google Shape;833;p47"/>
          <p:cNvSpPr txBox="1">
            <a:spLocks noGrp="1"/>
          </p:cNvSpPr>
          <p:nvPr>
            <p:ph type="subTitle" idx="7"/>
          </p:nvPr>
        </p:nvSpPr>
        <p:spPr>
          <a:xfrm>
            <a:off x="6105660" y="3660377"/>
            <a:ext cx="1978200" cy="66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a gas giant and has several rings</a:t>
            </a:r>
            <a:endParaRPr/>
          </a:p>
        </p:txBody>
      </p:sp>
      <p:grpSp>
        <p:nvGrpSpPr>
          <p:cNvPr id="834" name="Google Shape;834;p47"/>
          <p:cNvGrpSpPr/>
          <p:nvPr/>
        </p:nvGrpSpPr>
        <p:grpSpPr>
          <a:xfrm>
            <a:off x="3375211" y="3125354"/>
            <a:ext cx="911003" cy="689736"/>
            <a:chOff x="2333960" y="2049193"/>
            <a:chExt cx="1137900" cy="861417"/>
          </a:xfrm>
        </p:grpSpPr>
        <p:sp>
          <p:nvSpPr>
            <p:cNvPr id="835" name="Google Shape;835;p4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 name="Google Shape;837;p47"/>
          <p:cNvGrpSpPr/>
          <p:nvPr/>
        </p:nvGrpSpPr>
        <p:grpSpPr>
          <a:xfrm>
            <a:off x="4857786" y="3125354"/>
            <a:ext cx="911003" cy="689736"/>
            <a:chOff x="2333960" y="2049193"/>
            <a:chExt cx="1137900" cy="861417"/>
          </a:xfrm>
        </p:grpSpPr>
        <p:sp>
          <p:nvSpPr>
            <p:cNvPr id="838" name="Google Shape;838;p47"/>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7"/>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 name="Google Shape;840;p47"/>
          <p:cNvGrpSpPr/>
          <p:nvPr/>
        </p:nvGrpSpPr>
        <p:grpSpPr>
          <a:xfrm>
            <a:off x="5129964" y="3343054"/>
            <a:ext cx="366648" cy="366420"/>
            <a:chOff x="6479471" y="2079003"/>
            <a:chExt cx="348923" cy="348706"/>
          </a:xfrm>
        </p:grpSpPr>
        <p:sp>
          <p:nvSpPr>
            <p:cNvPr id="841" name="Google Shape;841;p47"/>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 name="Google Shape;842;p47"/>
            <p:cNvGrpSpPr/>
            <p:nvPr/>
          </p:nvGrpSpPr>
          <p:grpSpPr>
            <a:xfrm>
              <a:off x="6520582" y="2079003"/>
              <a:ext cx="307811" cy="348706"/>
              <a:chOff x="-60218325" y="2304850"/>
              <a:chExt cx="279625" cy="316775"/>
            </a:xfrm>
          </p:grpSpPr>
          <p:sp>
            <p:nvSpPr>
              <p:cNvPr id="843" name="Google Shape;843;p47"/>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7"/>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7"/>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7"/>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7"/>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7"/>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7"/>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 name="Google Shape;850;p47"/>
          <p:cNvGrpSpPr/>
          <p:nvPr/>
        </p:nvGrpSpPr>
        <p:grpSpPr>
          <a:xfrm>
            <a:off x="3647578" y="3342898"/>
            <a:ext cx="366269" cy="366732"/>
            <a:chOff x="-61784125" y="1931250"/>
            <a:chExt cx="316650" cy="317050"/>
          </a:xfrm>
        </p:grpSpPr>
        <p:sp>
          <p:nvSpPr>
            <p:cNvPr id="851" name="Google Shape;851;p47"/>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7"/>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7"/>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7"/>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pic>
        <p:nvPicPr>
          <p:cNvPr id="507" name="Google Shape;507;p35"/>
          <p:cNvPicPr preferRelativeResize="0"/>
          <p:nvPr/>
        </p:nvPicPr>
        <p:blipFill rotWithShape="1">
          <a:blip r:embed="rId3">
            <a:alphaModFix amt="72000"/>
          </a:blip>
          <a:srcRect l="18989" t="2061" r="1291" b="2070"/>
          <a:stretch/>
        </p:blipFill>
        <p:spPr>
          <a:xfrm>
            <a:off x="4532825" y="1483952"/>
            <a:ext cx="3569400" cy="2829600"/>
          </a:xfrm>
          <a:prstGeom prst="roundRect">
            <a:avLst>
              <a:gd name="adj" fmla="val 4744"/>
            </a:avLst>
          </a:prstGeom>
          <a:noFill/>
          <a:ln w="28575" cap="flat" cmpd="sng">
            <a:solidFill>
              <a:schemeClr val="dk1"/>
            </a:solidFill>
            <a:prstDash val="solid"/>
            <a:round/>
            <a:headEnd type="none" w="sm" len="sm"/>
            <a:tailEnd type="none" w="sm" len="sm"/>
          </a:ln>
        </p:spPr>
      </p:pic>
      <p:grpSp>
        <p:nvGrpSpPr>
          <p:cNvPr id="508" name="Google Shape;508;p35"/>
          <p:cNvGrpSpPr/>
          <p:nvPr/>
        </p:nvGrpSpPr>
        <p:grpSpPr>
          <a:xfrm>
            <a:off x="462238" y="1118895"/>
            <a:ext cx="1547936" cy="1172018"/>
            <a:chOff x="1556995" y="948473"/>
            <a:chExt cx="1797000" cy="1360597"/>
          </a:xfrm>
        </p:grpSpPr>
        <p:sp>
          <p:nvSpPr>
            <p:cNvPr id="509" name="Google Shape;509;p35"/>
            <p:cNvSpPr/>
            <p:nvPr/>
          </p:nvSpPr>
          <p:spPr>
            <a:xfrm>
              <a:off x="1556995" y="948473"/>
              <a:ext cx="851400" cy="996300"/>
            </a:xfrm>
            <a:prstGeom prst="roundRect">
              <a:avLst>
                <a:gd name="adj" fmla="val 6278"/>
              </a:avLst>
            </a:prstGeom>
            <a:solidFill>
              <a:srgbClr val="F6F2E3"/>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5"/>
            <p:cNvSpPr/>
            <p:nvPr/>
          </p:nvSpPr>
          <p:spPr>
            <a:xfrm>
              <a:off x="1556995" y="1147170"/>
              <a:ext cx="1797000" cy="1161900"/>
            </a:xfrm>
            <a:prstGeom prst="roundRect">
              <a:avLst>
                <a:gd name="adj" fmla="val 5762"/>
              </a:avLst>
            </a:prstGeom>
            <a:solidFill>
              <a:srgbClr val="F6F2E3"/>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35"/>
          <p:cNvSpPr txBox="1">
            <a:spLocks noGrp="1"/>
          </p:cNvSpPr>
          <p:nvPr>
            <p:ph type="title" idx="2"/>
          </p:nvPr>
        </p:nvSpPr>
        <p:spPr>
          <a:xfrm>
            <a:off x="403125" y="1384975"/>
            <a:ext cx="1666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12" name="Google Shape;512;p35"/>
          <p:cNvSpPr/>
          <p:nvPr/>
        </p:nvSpPr>
        <p:spPr>
          <a:xfrm>
            <a:off x="1037125" y="3423462"/>
            <a:ext cx="3126900" cy="7134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b" anchorCtr="0">
            <a:noAutofit/>
          </a:bodyPr>
          <a:lstStyle/>
          <a:p>
            <a:pPr marL="0" lvl="0" indent="0" algn="l" rtl="0">
              <a:spcBef>
                <a:spcPts val="0"/>
              </a:spcBef>
              <a:spcAft>
                <a:spcPts val="0"/>
              </a:spcAft>
              <a:buNone/>
            </a:pPr>
            <a:endParaRPr/>
          </a:p>
        </p:txBody>
      </p:sp>
      <p:sp>
        <p:nvSpPr>
          <p:cNvPr id="513" name="Google Shape;513;p35"/>
          <p:cNvSpPr txBox="1">
            <a:spLocks noGrp="1"/>
          </p:cNvSpPr>
          <p:nvPr>
            <p:ph type="title"/>
          </p:nvPr>
        </p:nvSpPr>
        <p:spPr>
          <a:xfrm>
            <a:off x="857127" y="2473800"/>
            <a:ext cx="35694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Introdução</a:t>
            </a:r>
            <a:endParaRPr dirty="0"/>
          </a:p>
        </p:txBody>
      </p:sp>
      <p:sp>
        <p:nvSpPr>
          <p:cNvPr id="514" name="Google Shape;514;p35"/>
          <p:cNvSpPr txBox="1">
            <a:spLocks noGrp="1"/>
          </p:cNvSpPr>
          <p:nvPr>
            <p:ph type="subTitle" idx="1"/>
          </p:nvPr>
        </p:nvSpPr>
        <p:spPr>
          <a:xfrm>
            <a:off x="1186825" y="3452560"/>
            <a:ext cx="2827500" cy="713400"/>
          </a:xfrm>
          <a:prstGeom prst="rect">
            <a:avLst/>
          </a:prstGeom>
        </p:spPr>
        <p:txBody>
          <a:bodyPr spcFirstLastPara="1" wrap="square" lIns="91425" tIns="91425" rIns="91425" bIns="91425" anchor="b" anchorCtr="0">
            <a:noAutofit/>
          </a:bodyPr>
          <a:lstStyle/>
          <a:p>
            <a:pPr marL="0" lvl="0" indent="0" algn="ctr" rtl="0">
              <a:spcBef>
                <a:spcPts val="0"/>
              </a:spcBef>
              <a:spcAft>
                <a:spcPts val="1600"/>
              </a:spcAft>
              <a:buNone/>
            </a:pPr>
            <a:r>
              <a:rPr lang="en" dirty="0"/>
              <a:t>Detecção de sono em motorista</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58"/>
        <p:cNvGrpSpPr/>
        <p:nvPr/>
      </p:nvGrpSpPr>
      <p:grpSpPr>
        <a:xfrm>
          <a:off x="0" y="0"/>
          <a:ext cx="0" cy="0"/>
          <a:chOff x="0" y="0"/>
          <a:chExt cx="0" cy="0"/>
        </a:xfrm>
      </p:grpSpPr>
      <p:sp>
        <p:nvSpPr>
          <p:cNvPr id="859" name="Google Shape;859;p48"/>
          <p:cNvSpPr/>
          <p:nvPr/>
        </p:nvSpPr>
        <p:spPr>
          <a:xfrm>
            <a:off x="2554351" y="3793748"/>
            <a:ext cx="40353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8"/>
          <p:cNvSpPr/>
          <p:nvPr/>
        </p:nvSpPr>
        <p:spPr>
          <a:xfrm>
            <a:off x="2554351" y="2056973"/>
            <a:ext cx="40353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8"/>
          <p:cNvSpPr txBox="1">
            <a:spLocks noGrp="1"/>
          </p:cNvSpPr>
          <p:nvPr>
            <p:ph type="subTitle" idx="1"/>
          </p:nvPr>
        </p:nvSpPr>
        <p:spPr>
          <a:xfrm>
            <a:off x="2554350" y="2028931"/>
            <a:ext cx="40353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Earths is the Sun’s mass</a:t>
            </a:r>
            <a:endParaRPr/>
          </a:p>
        </p:txBody>
      </p:sp>
      <p:sp>
        <p:nvSpPr>
          <p:cNvPr id="862" name="Google Shape;862;p48"/>
          <p:cNvSpPr txBox="1">
            <a:spLocks noGrp="1"/>
          </p:cNvSpPr>
          <p:nvPr>
            <p:ph type="subTitle" idx="3"/>
          </p:nvPr>
        </p:nvSpPr>
        <p:spPr>
          <a:xfrm>
            <a:off x="2554350" y="3765706"/>
            <a:ext cx="40353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is Jupiter’s rotation period</a:t>
            </a:r>
            <a:endParaRPr/>
          </a:p>
        </p:txBody>
      </p:sp>
      <p:sp>
        <p:nvSpPr>
          <p:cNvPr id="863" name="Google Shape;863;p48"/>
          <p:cNvSpPr txBox="1">
            <a:spLocks noGrp="1"/>
          </p:cNvSpPr>
          <p:nvPr>
            <p:ph type="title"/>
          </p:nvPr>
        </p:nvSpPr>
        <p:spPr>
          <a:xfrm>
            <a:off x="2295900" y="1337894"/>
            <a:ext cx="4552200" cy="76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300,000.00</a:t>
            </a:r>
            <a:endParaRPr/>
          </a:p>
        </p:txBody>
      </p:sp>
      <p:sp>
        <p:nvSpPr>
          <p:cNvPr id="864" name="Google Shape;864;p48"/>
          <p:cNvSpPr txBox="1">
            <a:spLocks noGrp="1"/>
          </p:cNvSpPr>
          <p:nvPr>
            <p:ph type="title" idx="2"/>
          </p:nvPr>
        </p:nvSpPr>
        <p:spPr>
          <a:xfrm>
            <a:off x="2295900" y="3074619"/>
            <a:ext cx="4552200" cy="767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9h 55m 23s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sp>
        <p:nvSpPr>
          <p:cNvPr id="869" name="Google Shape;869;p49"/>
          <p:cNvSpPr txBox="1">
            <a:spLocks noGrp="1"/>
          </p:cNvSpPr>
          <p:nvPr>
            <p:ph type="title"/>
          </p:nvPr>
        </p:nvSpPr>
        <p:spPr>
          <a:xfrm>
            <a:off x="1381550" y="1691300"/>
            <a:ext cx="6381000" cy="2370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words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73"/>
        <p:cNvGrpSpPr/>
        <p:nvPr/>
      </p:nvGrpSpPr>
      <p:grpSpPr>
        <a:xfrm>
          <a:off x="0" y="0"/>
          <a:ext cx="0" cy="0"/>
          <a:chOff x="0" y="0"/>
          <a:chExt cx="0" cy="0"/>
        </a:xfrm>
      </p:grpSpPr>
      <p:sp>
        <p:nvSpPr>
          <p:cNvPr id="874" name="Google Shape;874;p50"/>
          <p:cNvSpPr/>
          <p:nvPr/>
        </p:nvSpPr>
        <p:spPr>
          <a:xfrm>
            <a:off x="3462465" y="2843701"/>
            <a:ext cx="22188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0"/>
          <p:cNvSpPr/>
          <p:nvPr/>
        </p:nvSpPr>
        <p:spPr>
          <a:xfrm>
            <a:off x="793479" y="2843701"/>
            <a:ext cx="22188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0"/>
          <p:cNvSpPr txBox="1">
            <a:spLocks noGrp="1"/>
          </p:cNvSpPr>
          <p:nvPr>
            <p:ph type="title"/>
          </p:nvPr>
        </p:nvSpPr>
        <p:spPr>
          <a:xfrm>
            <a:off x="1025476" y="2800350"/>
            <a:ext cx="17547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877" name="Google Shape;877;p50"/>
          <p:cNvSpPr txBox="1">
            <a:spLocks noGrp="1"/>
          </p:cNvSpPr>
          <p:nvPr>
            <p:ph type="title" idx="2"/>
          </p:nvPr>
        </p:nvSpPr>
        <p:spPr>
          <a:xfrm>
            <a:off x="3722123" y="2800350"/>
            <a:ext cx="1699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878" name="Google Shape;878;p50"/>
          <p:cNvSpPr/>
          <p:nvPr/>
        </p:nvSpPr>
        <p:spPr>
          <a:xfrm>
            <a:off x="6131658" y="2843701"/>
            <a:ext cx="22188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0"/>
          <p:cNvSpPr txBox="1">
            <a:spLocks noGrp="1"/>
          </p:cNvSpPr>
          <p:nvPr>
            <p:ph type="title" idx="6"/>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Our goals</a:t>
            </a:r>
            <a:endParaRPr/>
          </a:p>
        </p:txBody>
      </p:sp>
      <p:sp>
        <p:nvSpPr>
          <p:cNvPr id="880" name="Google Shape;880;p50"/>
          <p:cNvSpPr txBox="1">
            <a:spLocks noGrp="1"/>
          </p:cNvSpPr>
          <p:nvPr>
            <p:ph type="subTitle" idx="1"/>
          </p:nvPr>
        </p:nvSpPr>
        <p:spPr>
          <a:xfrm>
            <a:off x="815229" y="3346926"/>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 and the smallest in the Solar System</a:t>
            </a:r>
            <a:endParaRPr/>
          </a:p>
        </p:txBody>
      </p:sp>
      <p:sp>
        <p:nvSpPr>
          <p:cNvPr id="881" name="Google Shape;881;p50"/>
          <p:cNvSpPr txBox="1">
            <a:spLocks noGrp="1"/>
          </p:cNvSpPr>
          <p:nvPr>
            <p:ph type="subTitle" idx="3"/>
          </p:nvPr>
        </p:nvSpPr>
        <p:spPr>
          <a:xfrm>
            <a:off x="3484215" y="3346926"/>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has a beautiful name and is the second planet from the Sun</a:t>
            </a:r>
            <a:endParaRPr/>
          </a:p>
        </p:txBody>
      </p:sp>
      <p:sp>
        <p:nvSpPr>
          <p:cNvPr id="882" name="Google Shape;882;p50"/>
          <p:cNvSpPr txBox="1">
            <a:spLocks noGrp="1"/>
          </p:cNvSpPr>
          <p:nvPr>
            <p:ph type="title" idx="4"/>
          </p:nvPr>
        </p:nvSpPr>
        <p:spPr>
          <a:xfrm>
            <a:off x="6391312" y="2800350"/>
            <a:ext cx="16995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883" name="Google Shape;883;p50"/>
          <p:cNvSpPr txBox="1">
            <a:spLocks noGrp="1"/>
          </p:cNvSpPr>
          <p:nvPr>
            <p:ph type="subTitle" idx="5"/>
          </p:nvPr>
        </p:nvSpPr>
        <p:spPr>
          <a:xfrm>
            <a:off x="6153408" y="3346926"/>
            <a:ext cx="2175300" cy="8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Despite being red, Mars is actually a cold place. It’s full of iron oxide dust</a:t>
            </a:r>
            <a:endParaRPr/>
          </a:p>
        </p:txBody>
      </p:sp>
      <p:grpSp>
        <p:nvGrpSpPr>
          <p:cNvPr id="884" name="Google Shape;884;p50"/>
          <p:cNvGrpSpPr/>
          <p:nvPr/>
        </p:nvGrpSpPr>
        <p:grpSpPr>
          <a:xfrm>
            <a:off x="1333929" y="1752434"/>
            <a:ext cx="1137900" cy="861417"/>
            <a:chOff x="2333960" y="2049193"/>
            <a:chExt cx="1137900" cy="861417"/>
          </a:xfrm>
        </p:grpSpPr>
        <p:sp>
          <p:nvSpPr>
            <p:cNvPr id="885" name="Google Shape;885;p50"/>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0"/>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 name="Google Shape;887;p50"/>
          <p:cNvGrpSpPr/>
          <p:nvPr/>
        </p:nvGrpSpPr>
        <p:grpSpPr>
          <a:xfrm>
            <a:off x="6672108" y="1752434"/>
            <a:ext cx="1137900" cy="861417"/>
            <a:chOff x="5690232" y="2049193"/>
            <a:chExt cx="1137900" cy="861417"/>
          </a:xfrm>
        </p:grpSpPr>
        <p:sp>
          <p:nvSpPr>
            <p:cNvPr id="888" name="Google Shape;888;p50"/>
            <p:cNvSpPr/>
            <p:nvPr/>
          </p:nvSpPr>
          <p:spPr>
            <a:xfrm>
              <a:off x="5690233"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0"/>
            <p:cNvSpPr/>
            <p:nvPr/>
          </p:nvSpPr>
          <p:spPr>
            <a:xfrm>
              <a:off x="5690232"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 name="Google Shape;890;p50"/>
          <p:cNvGrpSpPr/>
          <p:nvPr/>
        </p:nvGrpSpPr>
        <p:grpSpPr>
          <a:xfrm>
            <a:off x="4002915" y="1752434"/>
            <a:ext cx="1137900" cy="861417"/>
            <a:chOff x="5690232" y="2049193"/>
            <a:chExt cx="1137900" cy="861417"/>
          </a:xfrm>
        </p:grpSpPr>
        <p:sp>
          <p:nvSpPr>
            <p:cNvPr id="891" name="Google Shape;891;p50"/>
            <p:cNvSpPr/>
            <p:nvPr/>
          </p:nvSpPr>
          <p:spPr>
            <a:xfrm>
              <a:off x="5690233"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0"/>
            <p:cNvSpPr/>
            <p:nvPr/>
          </p:nvSpPr>
          <p:spPr>
            <a:xfrm>
              <a:off x="5690232"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 name="Google Shape;893;p50"/>
          <p:cNvGrpSpPr/>
          <p:nvPr/>
        </p:nvGrpSpPr>
        <p:grpSpPr>
          <a:xfrm>
            <a:off x="1680226" y="2025575"/>
            <a:ext cx="445306" cy="441017"/>
            <a:chOff x="3860250" y="1427025"/>
            <a:chExt cx="487900" cy="483200"/>
          </a:xfrm>
        </p:grpSpPr>
        <p:sp>
          <p:nvSpPr>
            <p:cNvPr id="894" name="Google Shape;894;p50"/>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 name="Google Shape;895;p50"/>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 name="Google Shape;896;p50"/>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 name="Google Shape;897;p50"/>
          <p:cNvGrpSpPr/>
          <p:nvPr/>
        </p:nvGrpSpPr>
        <p:grpSpPr>
          <a:xfrm>
            <a:off x="7018999" y="2025700"/>
            <a:ext cx="444120" cy="440971"/>
            <a:chOff x="890400" y="4399350"/>
            <a:chExt cx="486600" cy="483150"/>
          </a:xfrm>
        </p:grpSpPr>
        <p:sp>
          <p:nvSpPr>
            <p:cNvPr id="898" name="Google Shape;898;p50"/>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9" name="Google Shape;899;p50"/>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0" name="Google Shape;900;p50"/>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01" name="Google Shape;901;p50"/>
          <p:cNvGrpSpPr/>
          <p:nvPr/>
        </p:nvGrpSpPr>
        <p:grpSpPr>
          <a:xfrm>
            <a:off x="4348322" y="2025723"/>
            <a:ext cx="447086" cy="440925"/>
            <a:chOff x="2079300" y="4399325"/>
            <a:chExt cx="489850" cy="483100"/>
          </a:xfrm>
        </p:grpSpPr>
        <p:sp>
          <p:nvSpPr>
            <p:cNvPr id="902" name="Google Shape;902;p50"/>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03" name="Google Shape;903;p50"/>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907"/>
        <p:cNvGrpSpPr/>
        <p:nvPr/>
      </p:nvGrpSpPr>
      <p:grpSpPr>
        <a:xfrm>
          <a:off x="0" y="0"/>
          <a:ext cx="0" cy="0"/>
          <a:chOff x="0" y="0"/>
          <a:chExt cx="0" cy="0"/>
        </a:xfrm>
      </p:grpSpPr>
      <p:sp>
        <p:nvSpPr>
          <p:cNvPr id="908" name="Google Shape;908;p51"/>
          <p:cNvSpPr txBox="1">
            <a:spLocks noGrp="1"/>
          </p:cNvSpPr>
          <p:nvPr>
            <p:ph type="title"/>
          </p:nvPr>
        </p:nvSpPr>
        <p:spPr>
          <a:xfrm>
            <a:off x="720000" y="1807725"/>
            <a:ext cx="3357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Mockup</a:t>
            </a:r>
            <a:endParaRPr/>
          </a:p>
        </p:txBody>
      </p:sp>
      <p:sp>
        <p:nvSpPr>
          <p:cNvPr id="909" name="Google Shape;909;p51"/>
          <p:cNvSpPr txBox="1">
            <a:spLocks noGrp="1"/>
          </p:cNvSpPr>
          <p:nvPr>
            <p:ph type="subTitle" idx="1"/>
          </p:nvPr>
        </p:nvSpPr>
        <p:spPr>
          <a:xfrm>
            <a:off x="720000" y="2532825"/>
            <a:ext cx="3357900" cy="12738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can replace the image on the screen with your own work. Just right-click on it and select “Replace image”</a:t>
            </a:r>
            <a:endParaRPr/>
          </a:p>
        </p:txBody>
      </p:sp>
      <p:grpSp>
        <p:nvGrpSpPr>
          <p:cNvPr id="910" name="Google Shape;910;p51"/>
          <p:cNvGrpSpPr/>
          <p:nvPr/>
        </p:nvGrpSpPr>
        <p:grpSpPr>
          <a:xfrm>
            <a:off x="4720500" y="1552341"/>
            <a:ext cx="3571200" cy="2728425"/>
            <a:chOff x="4572596" y="1126750"/>
            <a:chExt cx="3571200" cy="2728425"/>
          </a:xfrm>
        </p:grpSpPr>
        <p:sp>
          <p:nvSpPr>
            <p:cNvPr id="911" name="Google Shape;911;p51"/>
            <p:cNvSpPr/>
            <p:nvPr/>
          </p:nvSpPr>
          <p:spPr>
            <a:xfrm>
              <a:off x="6003423" y="3077425"/>
              <a:ext cx="709500" cy="761100"/>
            </a:xfrm>
            <a:prstGeom prst="trapezoid">
              <a:avLst>
                <a:gd name="adj" fmla="val 76133"/>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1"/>
            <p:cNvSpPr/>
            <p:nvPr/>
          </p:nvSpPr>
          <p:spPr>
            <a:xfrm>
              <a:off x="4572596" y="1126750"/>
              <a:ext cx="3571200" cy="2262600"/>
            </a:xfrm>
            <a:prstGeom prst="roundRect">
              <a:avLst>
                <a:gd name="adj" fmla="val 3323"/>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1"/>
            <p:cNvSpPr/>
            <p:nvPr/>
          </p:nvSpPr>
          <p:spPr>
            <a:xfrm>
              <a:off x="5713500" y="3761275"/>
              <a:ext cx="1289400" cy="93900"/>
            </a:xfrm>
            <a:prstGeom prst="roundRect">
              <a:avLst>
                <a:gd name="adj" fmla="val 50000"/>
              </a:avLst>
            </a:prstGeom>
            <a:solidFill>
              <a:schemeClr val="lt2"/>
            </a:solidFill>
            <a:ln w="2857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14" name="Google Shape;914;p51"/>
          <p:cNvPicPr preferRelativeResize="0"/>
          <p:nvPr/>
        </p:nvPicPr>
        <p:blipFill rotWithShape="1">
          <a:blip r:embed="rId3">
            <a:alphaModFix/>
          </a:blip>
          <a:srcRect/>
          <a:stretch/>
        </p:blipFill>
        <p:spPr>
          <a:xfrm>
            <a:off x="4883250" y="1770641"/>
            <a:ext cx="3246000" cy="1825800"/>
          </a:xfrm>
          <a:prstGeom prst="roundRect">
            <a:avLst>
              <a:gd name="adj" fmla="val 3451"/>
            </a:avLst>
          </a:prstGeom>
          <a:noFill/>
          <a:ln w="28575" cap="flat" cmpd="sng">
            <a:solidFill>
              <a:srgbClr val="000000"/>
            </a:solidFill>
            <a:prstDash val="solid"/>
            <a:round/>
            <a:headEnd type="none" w="sm" len="sm"/>
            <a:tailEnd type="none" w="sm" len="sm"/>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pic>
        <p:nvPicPr>
          <p:cNvPr id="919" name="Google Shape;919;p52"/>
          <p:cNvPicPr preferRelativeResize="0"/>
          <p:nvPr/>
        </p:nvPicPr>
        <p:blipFill rotWithShape="1">
          <a:blip r:embed="rId3">
            <a:alphaModFix amt="78000"/>
          </a:blip>
          <a:srcRect l="12981" r="9565"/>
          <a:stretch/>
        </p:blipFill>
        <p:spPr>
          <a:xfrm>
            <a:off x="4832675" y="1386477"/>
            <a:ext cx="3525300" cy="3038100"/>
          </a:xfrm>
          <a:prstGeom prst="roundRect">
            <a:avLst>
              <a:gd name="adj" fmla="val 4744"/>
            </a:avLst>
          </a:prstGeom>
          <a:noFill/>
          <a:ln w="28575" cap="flat" cmpd="sng">
            <a:solidFill>
              <a:schemeClr val="dk1"/>
            </a:solidFill>
            <a:prstDash val="solid"/>
            <a:round/>
            <a:headEnd type="none" w="sm" len="sm"/>
            <a:tailEnd type="none" w="sm" len="sm"/>
          </a:ln>
        </p:spPr>
      </p:pic>
      <p:sp>
        <p:nvSpPr>
          <p:cNvPr id="920" name="Google Shape;920;p52"/>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Try this effect on your photos!</a:t>
            </a:r>
            <a:endParaRPr/>
          </a:p>
        </p:txBody>
      </p:sp>
      <p:sp>
        <p:nvSpPr>
          <p:cNvPr id="921" name="Google Shape;921;p52"/>
          <p:cNvSpPr txBox="1">
            <a:spLocks noGrp="1"/>
          </p:cNvSpPr>
          <p:nvPr>
            <p:ph type="subTitle" idx="1"/>
          </p:nvPr>
        </p:nvSpPr>
        <p:spPr>
          <a:xfrm>
            <a:off x="720000" y="1386477"/>
            <a:ext cx="3881400" cy="3038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If you want to apply the same filter as the pictures already included in the template, follow these instructions:</a:t>
            </a:r>
            <a:endParaRPr/>
          </a:p>
          <a:p>
            <a:pPr marL="0" lvl="0" indent="0" algn="l" rtl="0">
              <a:spcBef>
                <a:spcPts val="0"/>
              </a:spcBef>
              <a:spcAft>
                <a:spcPts val="0"/>
              </a:spcAft>
              <a:buNone/>
            </a:pPr>
            <a:endParaRPr/>
          </a:p>
          <a:p>
            <a:pPr marL="0" lvl="0" indent="0" algn="l" rtl="0">
              <a:spcBef>
                <a:spcPts val="0"/>
              </a:spcBef>
              <a:spcAft>
                <a:spcPts val="0"/>
              </a:spcAft>
              <a:buNone/>
            </a:pPr>
            <a:r>
              <a:rPr lang="en"/>
              <a:t>In Google Slides:</a:t>
            </a:r>
            <a:endParaRPr/>
          </a:p>
          <a:p>
            <a:pPr marL="241300" lvl="0" indent="-215900" algn="l" rtl="0">
              <a:spcBef>
                <a:spcPts val="0"/>
              </a:spcBef>
              <a:spcAft>
                <a:spcPts val="0"/>
              </a:spcAft>
              <a:buClr>
                <a:schemeClr val="dk2"/>
              </a:buClr>
              <a:buSzPts val="1400"/>
              <a:buFont typeface="Anaheim"/>
              <a:buChar char="●"/>
            </a:pPr>
            <a:r>
              <a:rPr lang="en"/>
              <a:t>Insert the picture into the slide</a:t>
            </a:r>
            <a:endParaRPr/>
          </a:p>
          <a:p>
            <a:pPr marL="241300" lvl="0" indent="-215900" algn="l" rtl="0">
              <a:spcBef>
                <a:spcPts val="0"/>
              </a:spcBef>
              <a:spcAft>
                <a:spcPts val="0"/>
              </a:spcAft>
              <a:buClr>
                <a:schemeClr val="dk2"/>
              </a:buClr>
              <a:buSzPts val="1400"/>
              <a:buFont typeface="Anaheim"/>
              <a:buChar char="●"/>
            </a:pPr>
            <a:r>
              <a:rPr lang="en"/>
              <a:t>Go to Format options &gt; Recolor. Choose Light 3 and then apply a bit of transparency</a:t>
            </a:r>
            <a:endParaRPr/>
          </a:p>
          <a:p>
            <a:pPr marL="241300" lvl="0" indent="0" algn="l" rtl="0">
              <a:spcBef>
                <a:spcPts val="0"/>
              </a:spcBef>
              <a:spcAft>
                <a:spcPts val="0"/>
              </a:spcAft>
              <a:buNone/>
            </a:pPr>
            <a:endParaRPr/>
          </a:p>
          <a:p>
            <a:pPr marL="0" lvl="0" indent="0" algn="l" rtl="0">
              <a:spcBef>
                <a:spcPts val="0"/>
              </a:spcBef>
              <a:spcAft>
                <a:spcPts val="0"/>
              </a:spcAft>
              <a:buClr>
                <a:srgbClr val="273D40"/>
              </a:buClr>
              <a:buSzPts val="600"/>
              <a:buFont typeface="Arial"/>
              <a:buNone/>
            </a:pPr>
            <a:r>
              <a:rPr lang="en"/>
              <a:t>Thanks to this, the audience won’t miss the point of your presentation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25"/>
        <p:cNvGrpSpPr/>
        <p:nvPr/>
      </p:nvGrpSpPr>
      <p:grpSpPr>
        <a:xfrm>
          <a:off x="0" y="0"/>
          <a:ext cx="0" cy="0"/>
          <a:chOff x="0" y="0"/>
          <a:chExt cx="0" cy="0"/>
        </a:xfrm>
      </p:grpSpPr>
      <p:sp>
        <p:nvSpPr>
          <p:cNvPr id="926" name="Google Shape;926;p53"/>
          <p:cNvSpPr txBox="1">
            <a:spLocks noGrp="1"/>
          </p:cNvSpPr>
          <p:nvPr>
            <p:ph type="subTitle" idx="1"/>
          </p:nvPr>
        </p:nvSpPr>
        <p:spPr>
          <a:xfrm>
            <a:off x="2854763" y="1901417"/>
            <a:ext cx="3434700" cy="142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100"/>
              <a:buFont typeface="Arial"/>
              <a:buNone/>
            </a:pPr>
            <a:r>
              <a:rPr lang="en"/>
              <a:t>Do you have any questions?</a:t>
            </a:r>
            <a:endParaRPr/>
          </a:p>
          <a:p>
            <a:pPr marL="0" lvl="0" indent="0" algn="ctr" rtl="0">
              <a:lnSpc>
                <a:spcPct val="60000"/>
              </a:lnSpc>
              <a:spcBef>
                <a:spcPts val="0"/>
              </a:spcBef>
              <a:spcAft>
                <a:spcPts val="0"/>
              </a:spcAft>
              <a:buClr>
                <a:schemeClr val="lt1"/>
              </a:buClr>
              <a:buSzPts val="1100"/>
              <a:buFont typeface="Arial"/>
              <a:buNone/>
            </a:pPr>
            <a:endParaRPr/>
          </a:p>
          <a:p>
            <a:pPr marL="0" lvl="0" indent="0" algn="ctr" rtl="0">
              <a:spcBef>
                <a:spcPts val="0"/>
              </a:spcBef>
              <a:spcAft>
                <a:spcPts val="0"/>
              </a:spcAft>
              <a:buClr>
                <a:schemeClr val="lt1"/>
              </a:buClr>
              <a:buSzPts val="1100"/>
              <a:buFont typeface="Arial"/>
              <a:buNone/>
            </a:pPr>
            <a:r>
              <a:rPr lang="en"/>
              <a:t>youremail@freepik.com </a:t>
            </a:r>
            <a:endParaRPr/>
          </a:p>
          <a:p>
            <a:pPr marL="0" lvl="0" indent="0" algn="ctr" rtl="0">
              <a:spcBef>
                <a:spcPts val="0"/>
              </a:spcBef>
              <a:spcAft>
                <a:spcPts val="0"/>
              </a:spcAft>
              <a:buClr>
                <a:schemeClr val="lt1"/>
              </a:buClr>
              <a:buSzPts val="1100"/>
              <a:buFont typeface="Arial"/>
              <a:buNone/>
            </a:pPr>
            <a:r>
              <a:rPr lang="en"/>
              <a:t>+91  620 421 838 </a:t>
            </a:r>
            <a:endParaRPr/>
          </a:p>
          <a:p>
            <a:pPr marL="0" lvl="0" indent="0" algn="ctr" rtl="0">
              <a:spcBef>
                <a:spcPts val="0"/>
              </a:spcBef>
              <a:spcAft>
                <a:spcPts val="0"/>
              </a:spcAft>
              <a:buNone/>
            </a:pPr>
            <a:r>
              <a:rPr lang="en"/>
              <a:t>yourcompany.com</a:t>
            </a:r>
            <a:endParaRPr/>
          </a:p>
        </p:txBody>
      </p:sp>
      <p:sp>
        <p:nvSpPr>
          <p:cNvPr id="927" name="Google Shape;927;p53"/>
          <p:cNvSpPr txBox="1"/>
          <p:nvPr/>
        </p:nvSpPr>
        <p:spPr>
          <a:xfrm>
            <a:off x="3072113" y="4360797"/>
            <a:ext cx="3000000" cy="3339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chemeClr val="dk1"/>
                </a:solidFill>
                <a:latin typeface="Lato"/>
                <a:ea typeface="Lato"/>
                <a:cs typeface="Lato"/>
                <a:sym typeface="Lato"/>
              </a:rPr>
              <a:t>Please keep this slide for attribution</a:t>
            </a:r>
            <a:endParaRPr sz="1000">
              <a:solidFill>
                <a:schemeClr val="dk1"/>
              </a:solidFill>
              <a:latin typeface="Lato"/>
              <a:ea typeface="Lato"/>
              <a:cs typeface="Lato"/>
              <a:sym typeface="Lato"/>
            </a:endParaRPr>
          </a:p>
        </p:txBody>
      </p:sp>
      <p:sp>
        <p:nvSpPr>
          <p:cNvPr id="928" name="Google Shape;928;p53"/>
          <p:cNvSpPr txBox="1">
            <a:spLocks noGrp="1"/>
          </p:cNvSpPr>
          <p:nvPr>
            <p:ph type="title"/>
          </p:nvPr>
        </p:nvSpPr>
        <p:spPr>
          <a:xfrm>
            <a:off x="2646113" y="1177296"/>
            <a:ext cx="3852000" cy="85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929" name="Google Shape;929;p53"/>
          <p:cNvSpPr/>
          <p:nvPr/>
        </p:nvSpPr>
        <p:spPr>
          <a:xfrm>
            <a:off x="3220800" y="3308793"/>
            <a:ext cx="2702400" cy="441000"/>
          </a:xfrm>
          <a:prstGeom prst="roundRect">
            <a:avLst>
              <a:gd name="adj" fmla="val 6740"/>
            </a:avLst>
          </a:prstGeom>
          <a:solidFill>
            <a:srgbClr val="F6F2E3"/>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 name="Google Shape;930;p53"/>
          <p:cNvGrpSpPr/>
          <p:nvPr/>
        </p:nvGrpSpPr>
        <p:grpSpPr>
          <a:xfrm>
            <a:off x="4682707" y="3399157"/>
            <a:ext cx="289957" cy="289957"/>
            <a:chOff x="1323129" y="2571761"/>
            <a:chExt cx="417024" cy="417024"/>
          </a:xfrm>
        </p:grpSpPr>
        <p:sp>
          <p:nvSpPr>
            <p:cNvPr id="931" name="Google Shape;931;p5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 name="Google Shape;935;p53"/>
          <p:cNvSpPr/>
          <p:nvPr/>
        </p:nvSpPr>
        <p:spPr>
          <a:xfrm>
            <a:off x="3657149" y="3399056"/>
            <a:ext cx="289939" cy="289939"/>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6" name="Google Shape;936;p53"/>
          <p:cNvGrpSpPr/>
          <p:nvPr/>
        </p:nvGrpSpPr>
        <p:grpSpPr>
          <a:xfrm>
            <a:off x="4169904" y="3399157"/>
            <a:ext cx="289986" cy="289957"/>
            <a:chOff x="812101" y="2571761"/>
            <a:chExt cx="417066" cy="417024"/>
          </a:xfrm>
        </p:grpSpPr>
        <p:sp>
          <p:nvSpPr>
            <p:cNvPr id="937" name="Google Shape;937;p5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 name="Google Shape;941;p53"/>
          <p:cNvSpPr/>
          <p:nvPr/>
        </p:nvSpPr>
        <p:spPr>
          <a:xfrm>
            <a:off x="5195481" y="3425210"/>
            <a:ext cx="291375" cy="237630"/>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945"/>
        <p:cNvGrpSpPr/>
        <p:nvPr/>
      </p:nvGrpSpPr>
      <p:grpSpPr>
        <a:xfrm>
          <a:off x="0" y="0"/>
          <a:ext cx="0" cy="0"/>
          <a:chOff x="0" y="0"/>
          <a:chExt cx="0" cy="0"/>
        </a:xfrm>
      </p:grpSpPr>
      <p:sp>
        <p:nvSpPr>
          <p:cNvPr id="946" name="Google Shape;946;p54"/>
          <p:cNvSpPr/>
          <p:nvPr/>
        </p:nvSpPr>
        <p:spPr>
          <a:xfrm>
            <a:off x="1233876" y="2268417"/>
            <a:ext cx="16719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4"/>
          <p:cNvSpPr txBox="1">
            <a:spLocks noGrp="1"/>
          </p:cNvSpPr>
          <p:nvPr>
            <p:ph type="body" idx="1"/>
          </p:nvPr>
        </p:nvSpPr>
        <p:spPr>
          <a:xfrm>
            <a:off x="1226575" y="1533475"/>
            <a:ext cx="6690900" cy="2466600"/>
          </a:xfrm>
          <a:prstGeom prst="rect">
            <a:avLst/>
          </a:prstGeom>
        </p:spPr>
        <p:txBody>
          <a:bodyPr spcFirstLastPara="1" wrap="square" lIns="91425" tIns="182875" rIns="0" bIns="91425" anchor="t" anchorCtr="0">
            <a:noAutofit/>
          </a:bodyPr>
          <a:lstStyle/>
          <a:p>
            <a:pPr marL="0" lvl="0" indent="0" algn="l" rtl="0">
              <a:lnSpc>
                <a:spcPct val="100000"/>
              </a:lnSpc>
              <a:spcBef>
                <a:spcPts val="0"/>
              </a:spcBef>
              <a:spcAft>
                <a:spcPts val="0"/>
              </a:spcAft>
              <a:buNone/>
            </a:pPr>
            <a:r>
              <a:rPr lang="en"/>
              <a:t>Here’s an assortment of alternative resources whose style fits that of this template:</a:t>
            </a:r>
            <a:endParaRPr/>
          </a:p>
          <a:p>
            <a:pPr marL="0" lvl="0" indent="0" algn="l" rtl="0">
              <a:lnSpc>
                <a:spcPct val="100000"/>
              </a:lnSpc>
              <a:spcBef>
                <a:spcPts val="0"/>
              </a:spcBef>
              <a:spcAft>
                <a:spcPts val="0"/>
              </a:spcAft>
              <a:buNone/>
            </a:pPr>
            <a:br>
              <a:rPr lang="en"/>
            </a:br>
            <a:br>
              <a:rPr lang="en"/>
            </a:br>
            <a:r>
              <a:rPr lang="en" sz="1800" b="1">
                <a:solidFill>
                  <a:schemeClr val="dk1"/>
                </a:solidFill>
                <a:latin typeface="Varela Round"/>
                <a:ea typeface="Varela Round"/>
                <a:cs typeface="Varela Round"/>
                <a:sym typeface="Varela Round"/>
              </a:rPr>
              <a:t>Photos</a:t>
            </a:r>
            <a:endParaRPr sz="1800" b="1">
              <a:solidFill>
                <a:schemeClr val="dk1"/>
              </a:solidFill>
              <a:latin typeface="Varela Round"/>
              <a:ea typeface="Varela Round"/>
              <a:cs typeface="Varela Round"/>
              <a:sym typeface="Varela Round"/>
            </a:endParaRPr>
          </a:p>
          <a:p>
            <a:pPr marL="0" lvl="0" indent="0" algn="l" rtl="0">
              <a:lnSpc>
                <a:spcPct val="100000"/>
              </a:lnSpc>
              <a:spcBef>
                <a:spcPts val="0"/>
              </a:spcBef>
              <a:spcAft>
                <a:spcPts val="0"/>
              </a:spcAft>
              <a:buNone/>
            </a:pPr>
            <a:endParaRPr sz="1800" b="1">
              <a:solidFill>
                <a:schemeClr val="dk1"/>
              </a:solidFill>
              <a:latin typeface="Varela Round"/>
              <a:ea typeface="Varela Round"/>
              <a:cs typeface="Varela Round"/>
              <a:sym typeface="Varela Round"/>
            </a:endParaRPr>
          </a:p>
          <a:p>
            <a:pPr marL="457200" lvl="0" indent="-317500" algn="l" rtl="0">
              <a:lnSpc>
                <a:spcPct val="100000"/>
              </a:lnSpc>
              <a:spcBef>
                <a:spcPts val="0"/>
              </a:spcBef>
              <a:spcAft>
                <a:spcPts val="0"/>
              </a:spcAft>
              <a:buSzPts val="1400"/>
              <a:buChar char="●"/>
            </a:pPr>
            <a:r>
              <a:rPr lang="en">
                <a:solidFill>
                  <a:schemeClr val="hlink"/>
                </a:solidFill>
                <a:uFill>
                  <a:noFill/>
                </a:uFill>
                <a:hlinkClick r:id="rId3"/>
              </a:rPr>
              <a:t>New york city financial district skyline</a:t>
            </a:r>
            <a:endParaRPr/>
          </a:p>
          <a:p>
            <a:pPr marL="457200" lvl="0" indent="-317500" algn="l" rtl="0">
              <a:spcBef>
                <a:spcPts val="0"/>
              </a:spcBef>
              <a:spcAft>
                <a:spcPts val="0"/>
              </a:spcAft>
              <a:buSzPts val="1400"/>
              <a:buChar char="●"/>
            </a:pPr>
            <a:r>
              <a:rPr lang="en">
                <a:solidFill>
                  <a:schemeClr val="hlink"/>
                </a:solidFill>
                <a:uFill>
                  <a:noFill/>
                </a:uFill>
                <a:hlinkClick r:id="rId4"/>
              </a:rPr>
              <a:t>Low angle view of high-rise buildings</a:t>
            </a:r>
            <a:endParaRPr/>
          </a:p>
          <a:p>
            <a:pPr marL="457200" lvl="0" indent="-317500" algn="l" rtl="0">
              <a:spcBef>
                <a:spcPts val="0"/>
              </a:spcBef>
              <a:spcAft>
                <a:spcPts val="0"/>
              </a:spcAft>
              <a:buSzPts val="1400"/>
              <a:buChar char="●"/>
            </a:pPr>
            <a:r>
              <a:rPr lang="en">
                <a:solidFill>
                  <a:schemeClr val="hlink"/>
                </a:solidFill>
                <a:uFill>
                  <a:noFill/>
                </a:uFill>
                <a:hlinkClick r:id="rId5"/>
              </a:rPr>
              <a:t>Empire state building on bright sunny </a:t>
            </a:r>
            <a:r>
              <a:rPr lang="en">
                <a:solidFill>
                  <a:schemeClr val="hlink"/>
                </a:solidFill>
                <a:uFill>
                  <a:noFill/>
                </a:uFill>
                <a:hlinkClick r:id="rId5"/>
              </a:rPr>
              <a:t>day</a:t>
            </a:r>
            <a:endParaRPr/>
          </a:p>
          <a:p>
            <a:pPr marL="457200" lvl="0" indent="-317500" algn="l" rtl="0">
              <a:spcBef>
                <a:spcPts val="0"/>
              </a:spcBef>
              <a:spcAft>
                <a:spcPts val="0"/>
              </a:spcAft>
              <a:buSzPts val="1400"/>
              <a:buChar char="●"/>
            </a:pPr>
            <a:r>
              <a:rPr lang="en">
                <a:solidFill>
                  <a:schemeClr val="hlink"/>
                </a:solidFill>
                <a:uFill>
                  <a:noFill/>
                </a:uFill>
                <a:hlinkClick r:id="rId6"/>
              </a:rPr>
              <a:t>City background panoramic view I</a:t>
            </a:r>
            <a:endParaRPr/>
          </a:p>
          <a:p>
            <a:pPr marL="457200" lvl="0" indent="-317500" algn="l" rtl="0">
              <a:spcBef>
                <a:spcPts val="0"/>
              </a:spcBef>
              <a:spcAft>
                <a:spcPts val="0"/>
              </a:spcAft>
              <a:buSzPts val="1400"/>
              <a:buChar char="●"/>
            </a:pPr>
            <a:r>
              <a:rPr lang="en">
                <a:solidFill>
                  <a:schemeClr val="hlink"/>
                </a:solidFill>
                <a:uFill>
                  <a:noFill/>
                </a:uFill>
                <a:hlinkClick r:id="rId7"/>
              </a:rPr>
              <a:t>City background panoramic view II</a:t>
            </a:r>
            <a:endParaRPr/>
          </a:p>
        </p:txBody>
      </p:sp>
      <p:sp>
        <p:nvSpPr>
          <p:cNvPr id="948" name="Google Shape;948;p54"/>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Alternative resources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952"/>
        <p:cNvGrpSpPr/>
        <p:nvPr/>
      </p:nvGrpSpPr>
      <p:grpSpPr>
        <a:xfrm>
          <a:off x="0" y="0"/>
          <a:ext cx="0" cy="0"/>
          <a:chOff x="0" y="0"/>
          <a:chExt cx="0" cy="0"/>
        </a:xfrm>
      </p:grpSpPr>
      <p:sp>
        <p:nvSpPr>
          <p:cNvPr id="953" name="Google Shape;953;p55"/>
          <p:cNvSpPr/>
          <p:nvPr/>
        </p:nvSpPr>
        <p:spPr>
          <a:xfrm>
            <a:off x="1233876" y="2286632"/>
            <a:ext cx="16719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5"/>
          <p:cNvSpPr txBox="1">
            <a:spLocks noGrp="1"/>
          </p:cNvSpPr>
          <p:nvPr>
            <p:ph type="body" idx="1"/>
          </p:nvPr>
        </p:nvSpPr>
        <p:spPr>
          <a:xfrm>
            <a:off x="1226575" y="1533475"/>
            <a:ext cx="6690900" cy="2466600"/>
          </a:xfrm>
          <a:prstGeom prst="rect">
            <a:avLst/>
          </a:prstGeom>
        </p:spPr>
        <p:txBody>
          <a:bodyPr spcFirstLastPara="1" wrap="square" lIns="91425" tIns="182875" rIns="91425" bIns="91425" anchor="t" anchorCtr="0">
            <a:noAutofit/>
          </a:bodyPr>
          <a:lstStyle/>
          <a:p>
            <a:pPr marL="0" lvl="0" indent="0" algn="l" rtl="0">
              <a:spcBef>
                <a:spcPts val="0"/>
              </a:spcBef>
              <a:spcAft>
                <a:spcPts val="0"/>
              </a:spcAft>
              <a:buNone/>
            </a:pPr>
            <a:r>
              <a:rPr lang="en" sz="1400"/>
              <a:t>Did you like the resources on this template? Get them for free at our other websites:</a:t>
            </a:r>
            <a:endParaRPr sz="1400"/>
          </a:p>
          <a:p>
            <a:pPr marL="0" lvl="0" indent="0" algn="l" rtl="0">
              <a:spcBef>
                <a:spcPts val="0"/>
              </a:spcBef>
              <a:spcAft>
                <a:spcPts val="0"/>
              </a:spcAft>
              <a:buNone/>
            </a:pPr>
            <a:endParaRPr/>
          </a:p>
          <a:p>
            <a:pPr marL="0" lvl="0" indent="0" algn="l" rtl="0">
              <a:spcBef>
                <a:spcPts val="0"/>
              </a:spcBef>
              <a:spcAft>
                <a:spcPts val="0"/>
              </a:spcAft>
              <a:buNone/>
            </a:pPr>
            <a:endParaRPr sz="1400"/>
          </a:p>
          <a:p>
            <a:pPr marL="0" lvl="0" indent="0" algn="l" rtl="0">
              <a:spcBef>
                <a:spcPts val="0"/>
              </a:spcBef>
              <a:spcAft>
                <a:spcPts val="0"/>
              </a:spcAft>
              <a:buNone/>
            </a:pPr>
            <a:r>
              <a:rPr lang="en" sz="1800" b="1">
                <a:solidFill>
                  <a:schemeClr val="dk1"/>
                </a:solidFill>
                <a:latin typeface="Varela Round"/>
                <a:ea typeface="Varela Round"/>
                <a:cs typeface="Varela Round"/>
                <a:sym typeface="Varela Round"/>
              </a:rPr>
              <a:t>Photos</a:t>
            </a:r>
            <a:endParaRPr sz="1800" b="1">
              <a:solidFill>
                <a:schemeClr val="dk1"/>
              </a:solidFill>
              <a:latin typeface="Varela Round"/>
              <a:ea typeface="Varela Round"/>
              <a:cs typeface="Varela Round"/>
              <a:sym typeface="Varela Round"/>
            </a:endParaRPr>
          </a:p>
          <a:p>
            <a:pPr marL="0" lvl="0" indent="0" algn="l" rtl="0">
              <a:spcBef>
                <a:spcPts val="0"/>
              </a:spcBef>
              <a:spcAft>
                <a:spcPts val="0"/>
              </a:spcAft>
              <a:buNone/>
            </a:pPr>
            <a:endParaRPr sz="1800" b="1">
              <a:solidFill>
                <a:schemeClr val="dk1"/>
              </a:solidFill>
              <a:latin typeface="Varela Round"/>
              <a:ea typeface="Varela Round"/>
              <a:cs typeface="Varela Round"/>
              <a:sym typeface="Varela Round"/>
            </a:endParaRPr>
          </a:p>
          <a:p>
            <a:pPr marL="457200" lvl="0" indent="-317500" algn="l" rtl="0">
              <a:spcBef>
                <a:spcPts val="0"/>
              </a:spcBef>
              <a:spcAft>
                <a:spcPts val="0"/>
              </a:spcAft>
              <a:buClr>
                <a:schemeClr val="dk1"/>
              </a:buClr>
              <a:buSzPts val="1400"/>
              <a:buChar char="●"/>
            </a:pPr>
            <a:r>
              <a:rPr lang="en" sz="1400">
                <a:solidFill>
                  <a:schemeClr val="hlink"/>
                </a:solidFill>
                <a:uFill>
                  <a:noFill/>
                </a:uFill>
                <a:hlinkClick r:id="rId3"/>
              </a:rPr>
              <a:t>Low angle modern buildings skyline</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hlink"/>
                </a:solidFill>
                <a:uFill>
                  <a:noFill/>
                </a:uFill>
                <a:hlinkClick r:id="rId4"/>
              </a:rPr>
              <a:t>Low angle of plain concrete structure in the city with copy space</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hlink"/>
                </a:solidFill>
                <a:uFill>
                  <a:noFill/>
                </a:uFill>
                <a:hlinkClick r:id="rId5"/>
              </a:rPr>
              <a:t>Residential area with new buildings</a:t>
            </a:r>
            <a:endParaRPr sz="1400">
              <a:solidFill>
                <a:schemeClr val="dk1"/>
              </a:solidFill>
            </a:endParaRPr>
          </a:p>
          <a:p>
            <a:pPr marL="457200" lvl="0" indent="-317500" algn="l" rtl="0">
              <a:spcBef>
                <a:spcPts val="0"/>
              </a:spcBef>
              <a:spcAft>
                <a:spcPts val="0"/>
              </a:spcAft>
              <a:buClr>
                <a:schemeClr val="dk1"/>
              </a:buClr>
              <a:buSzPts val="1400"/>
              <a:buChar char="●"/>
            </a:pPr>
            <a:r>
              <a:rPr lang="en" sz="1400">
                <a:solidFill>
                  <a:schemeClr val="hlink"/>
                </a:solidFill>
                <a:uFill>
                  <a:noFill/>
                </a:uFill>
                <a:hlinkClick r:id="rId6"/>
              </a:rPr>
              <a:t>City background panoramic view</a:t>
            </a:r>
            <a:endParaRPr sz="1400">
              <a:solidFill>
                <a:schemeClr val="dk1"/>
              </a:solidFill>
            </a:endParaRPr>
          </a:p>
        </p:txBody>
      </p:sp>
      <p:sp>
        <p:nvSpPr>
          <p:cNvPr id="955" name="Google Shape;955;p55"/>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9"/>
        <p:cNvGrpSpPr/>
        <p:nvPr/>
      </p:nvGrpSpPr>
      <p:grpSpPr>
        <a:xfrm>
          <a:off x="0" y="0"/>
          <a:ext cx="0" cy="0"/>
          <a:chOff x="0" y="0"/>
          <a:chExt cx="0" cy="0"/>
        </a:xfrm>
      </p:grpSpPr>
      <p:sp>
        <p:nvSpPr>
          <p:cNvPr id="960" name="Google Shape;960;p56"/>
          <p:cNvSpPr txBox="1"/>
          <p:nvPr/>
        </p:nvSpPr>
        <p:spPr>
          <a:xfrm>
            <a:off x="1048350" y="902900"/>
            <a:ext cx="7047300" cy="2686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Clr>
                <a:schemeClr val="dk1"/>
              </a:buClr>
              <a:buSzPts val="1100"/>
              <a:buFont typeface="Arial"/>
              <a:buNone/>
            </a:pPr>
            <a:r>
              <a:rPr lang="en" sz="1100">
                <a:solidFill>
                  <a:schemeClr val="lt1"/>
                </a:solidFill>
              </a:rPr>
              <a:t>In order to use this template, you must credit </a:t>
            </a:r>
            <a:r>
              <a:rPr lang="en" sz="1100" b="1" u="sng">
                <a:solidFill>
                  <a:srgbClr val="869FB2"/>
                </a:solidFill>
                <a:hlinkClick r:id="rId3">
                  <a:extLst>
                    <a:ext uri="{A12FA001-AC4F-418D-AE19-62706E023703}">
                      <ahyp:hlinkClr xmlns:ahyp="http://schemas.microsoft.com/office/drawing/2018/hyperlinkcolor" val="tx"/>
                    </a:ext>
                  </a:extLst>
                </a:hlinkClick>
              </a:rPr>
              <a:t>Slidesgo</a:t>
            </a:r>
            <a:r>
              <a:rPr lang="en" sz="1100">
                <a:solidFill>
                  <a:srgbClr val="435D74"/>
                </a:solidFill>
              </a:rPr>
              <a:t> </a:t>
            </a:r>
            <a:r>
              <a:rPr lang="en" sz="1100">
                <a:solidFill>
                  <a:schemeClr val="lt1"/>
                </a:solidFill>
              </a:rPr>
              <a:t>by keeping the </a:t>
            </a:r>
            <a:r>
              <a:rPr lang="en" sz="1100" b="1">
                <a:solidFill>
                  <a:srgbClr val="869FB2"/>
                </a:solidFill>
                <a:uFill>
                  <a:noFill/>
                </a:uFill>
                <a:hlinkClick r:id="" action="ppaction://noaction">
                  <a:extLst>
                    <a:ext uri="{A12FA001-AC4F-418D-AE19-62706E023703}">
                      <ahyp:hlinkClr xmlns:ahyp="http://schemas.microsoft.com/office/drawing/2018/hyperlinkcolor" val="tx"/>
                    </a:ext>
                  </a:extLst>
                </a:hlinkClick>
              </a:rPr>
              <a:t>Thanks</a:t>
            </a:r>
            <a:r>
              <a:rPr lang="en" sz="1100">
                <a:solidFill>
                  <a:srgbClr val="869FB2"/>
                </a:solidFill>
              </a:rPr>
              <a:t> </a:t>
            </a:r>
            <a:r>
              <a:rPr lang="en" sz="1100">
                <a:solidFill>
                  <a:schemeClr val="lt1"/>
                </a:solidFill>
              </a:rPr>
              <a:t>slide.</a:t>
            </a:r>
            <a:endParaRPr sz="1100">
              <a:solidFill>
                <a:schemeClr val="lt1"/>
              </a:solidFill>
            </a:endParaRPr>
          </a:p>
          <a:p>
            <a:pPr marL="0" lvl="0" indent="0" algn="l" rtl="0">
              <a:lnSpc>
                <a:spcPct val="115000"/>
              </a:lnSpc>
              <a:spcBef>
                <a:spcPts val="1400"/>
              </a:spcBef>
              <a:spcAft>
                <a:spcPts val="0"/>
              </a:spcAft>
              <a:buClr>
                <a:schemeClr val="dk1"/>
              </a:buClr>
              <a:buSzPts val="1100"/>
              <a:buFont typeface="Arial"/>
              <a:buNone/>
            </a:pPr>
            <a:r>
              <a:rPr lang="en" sz="1000" b="1">
                <a:solidFill>
                  <a:srgbClr val="869FB2"/>
                </a:solidFill>
              </a:rPr>
              <a:t>You are allowed to:</a:t>
            </a:r>
            <a:endParaRPr sz="1000" b="1">
              <a:solidFill>
                <a:srgbClr val="869FB2"/>
              </a:solidFill>
            </a:endParaRPr>
          </a:p>
          <a:p>
            <a:pPr marL="0" lvl="0" indent="0" algn="l" rtl="0">
              <a:lnSpc>
                <a:spcPct val="115000"/>
              </a:lnSpc>
              <a:spcBef>
                <a:spcPts val="400"/>
              </a:spcBef>
              <a:spcAft>
                <a:spcPts val="0"/>
              </a:spcAft>
              <a:buClr>
                <a:schemeClr val="dk1"/>
              </a:buClr>
              <a:buSzPts val="1100"/>
              <a:buFont typeface="Arial"/>
              <a:buNone/>
            </a:pPr>
            <a:r>
              <a:rPr lang="en" sz="1000">
                <a:solidFill>
                  <a:schemeClr val="lt1"/>
                </a:solidFill>
              </a:rPr>
              <a:t>- Modify this template.</a:t>
            </a:r>
            <a:endParaRPr sz="10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lt1"/>
                </a:solidFill>
              </a:rPr>
              <a:t>- Use it for both personal and commercial projects.</a:t>
            </a:r>
            <a:endParaRPr sz="1000">
              <a:solidFill>
                <a:schemeClr val="lt1"/>
              </a:solidFill>
            </a:endParaRPr>
          </a:p>
          <a:p>
            <a:pPr marL="0" lvl="0" indent="0" algn="l" rtl="0">
              <a:lnSpc>
                <a:spcPct val="115000"/>
              </a:lnSpc>
              <a:spcBef>
                <a:spcPts val="1400"/>
              </a:spcBef>
              <a:spcAft>
                <a:spcPts val="0"/>
              </a:spcAft>
              <a:buClr>
                <a:schemeClr val="dk1"/>
              </a:buClr>
              <a:buSzPts val="1100"/>
              <a:buFont typeface="Arial"/>
              <a:buNone/>
            </a:pPr>
            <a:r>
              <a:rPr lang="en" sz="1000" b="1">
                <a:solidFill>
                  <a:srgbClr val="869FB2"/>
                </a:solidFill>
              </a:rPr>
              <a:t>You are not allowed to:</a:t>
            </a:r>
            <a:endParaRPr sz="1000" b="1">
              <a:solidFill>
                <a:srgbClr val="869FB2"/>
              </a:solidFill>
            </a:endParaRPr>
          </a:p>
          <a:p>
            <a:pPr marL="0" lvl="0" indent="0" algn="l" rtl="0">
              <a:lnSpc>
                <a:spcPct val="115000"/>
              </a:lnSpc>
              <a:spcBef>
                <a:spcPts val="400"/>
              </a:spcBef>
              <a:spcAft>
                <a:spcPts val="0"/>
              </a:spcAft>
              <a:buClr>
                <a:schemeClr val="dk1"/>
              </a:buClr>
              <a:buSzPts val="1100"/>
              <a:buFont typeface="Arial"/>
              <a:buNone/>
            </a:pPr>
            <a:r>
              <a:rPr lang="en" sz="1000">
                <a:solidFill>
                  <a:schemeClr val="lt1"/>
                </a:solidFill>
              </a:rPr>
              <a:t>- Sublicense, sell or rent any of Slidesgo Content (or a modified version of Slidesgo Content).</a:t>
            </a:r>
            <a:endParaRPr sz="10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lt1"/>
                </a:solidFill>
              </a:rPr>
              <a:t>- Distribute Slidesgo Content unless it has been expressly authorized by Slidesgo.</a:t>
            </a:r>
            <a:endParaRPr sz="10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lt1"/>
                </a:solidFill>
              </a:rPr>
              <a:t>- Include Slidesgo Content in an online or offline database or file.</a:t>
            </a:r>
            <a:endParaRPr sz="10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lt1"/>
                </a:solidFill>
              </a:rPr>
              <a:t>- Offer Slidesgo templates (or modified versions of Slidesgo templates) for download.</a:t>
            </a:r>
            <a:endParaRPr sz="1000">
              <a:solidFill>
                <a:schemeClr val="lt1"/>
              </a:solidFill>
            </a:endParaRPr>
          </a:p>
          <a:p>
            <a:pPr marL="0" lvl="0" indent="0" algn="l" rtl="0">
              <a:lnSpc>
                <a:spcPct val="115000"/>
              </a:lnSpc>
              <a:spcBef>
                <a:spcPts val="0"/>
              </a:spcBef>
              <a:spcAft>
                <a:spcPts val="0"/>
              </a:spcAft>
              <a:buClr>
                <a:schemeClr val="dk1"/>
              </a:buClr>
              <a:buSzPts val="1100"/>
              <a:buFont typeface="Arial"/>
              <a:buNone/>
            </a:pPr>
            <a:r>
              <a:rPr lang="en" sz="1000">
                <a:solidFill>
                  <a:schemeClr val="lt1"/>
                </a:solidFill>
              </a:rPr>
              <a:t>- Acquire the copyright of Slidesgo Content.</a:t>
            </a:r>
            <a:endParaRPr sz="1000">
              <a:solidFill>
                <a:srgbClr val="FFFFFF"/>
              </a:solidFill>
            </a:endParaRPr>
          </a:p>
        </p:txBody>
      </p:sp>
      <p:sp>
        <p:nvSpPr>
          <p:cNvPr id="961" name="Google Shape;961;p56"/>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a:t>
            </a:r>
            <a:endParaRPr sz="2400">
              <a:solidFill>
                <a:srgbClr val="FFFFFF"/>
              </a:solidFill>
            </a:endParaRPr>
          </a:p>
        </p:txBody>
      </p:sp>
      <p:sp>
        <p:nvSpPr>
          <p:cNvPr id="962" name="Google Shape;962;p56"/>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6"/>
        <p:cNvGrpSpPr/>
        <p:nvPr/>
      </p:nvGrpSpPr>
      <p:grpSpPr>
        <a:xfrm>
          <a:off x="0" y="0"/>
          <a:ext cx="0" cy="0"/>
          <a:chOff x="0" y="0"/>
          <a:chExt cx="0" cy="0"/>
        </a:xfrm>
      </p:grpSpPr>
      <p:sp>
        <p:nvSpPr>
          <p:cNvPr id="967" name="Google Shape;967;p57"/>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Instructions for use (premium users)</a:t>
            </a:r>
            <a:endParaRPr sz="2400">
              <a:solidFill>
                <a:srgbClr val="FFFFFF"/>
              </a:solidFill>
            </a:endParaRPr>
          </a:p>
        </p:txBody>
      </p:sp>
      <p:sp>
        <p:nvSpPr>
          <p:cNvPr id="968" name="Google Shape;968;p57"/>
          <p:cNvSpPr txBox="1"/>
          <p:nvPr/>
        </p:nvSpPr>
        <p:spPr>
          <a:xfrm>
            <a:off x="1048350" y="902900"/>
            <a:ext cx="7047300" cy="3929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100">
                <a:solidFill>
                  <a:srgbClr val="FFFFFF"/>
                </a:solidFill>
              </a:rPr>
              <a:t>In order to use this template, you must be a Premium user on </a:t>
            </a:r>
            <a:r>
              <a:rPr lang="en" sz="1000" b="1" u="sng">
                <a:solidFill>
                  <a:srgbClr val="869FB2"/>
                </a:solidFill>
              </a:rPr>
              <a:t>S</a:t>
            </a:r>
            <a:r>
              <a:rPr lang="en" sz="1100" b="1" u="sng">
                <a:solidFill>
                  <a:srgbClr val="869FB2"/>
                </a:solidFill>
                <a:hlinkClick r:id="rId3">
                  <a:extLst>
                    <a:ext uri="{A12FA001-AC4F-418D-AE19-62706E023703}">
                      <ahyp:hlinkClr xmlns:ahyp="http://schemas.microsoft.com/office/drawing/2018/hyperlinkcolor" val="tx"/>
                    </a:ext>
                  </a:extLst>
                </a:hlinkClick>
              </a:rPr>
              <a:t>lidesgo</a:t>
            </a:r>
            <a:r>
              <a:rPr lang="en" sz="1100">
                <a:solidFill>
                  <a:srgbClr val="FFFFFF"/>
                </a:solidFill>
              </a:rPr>
              <a:t>.</a:t>
            </a:r>
            <a:endParaRPr sz="11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Modify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it for both personal and commercial purposes.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Hide or delete the “Thanks” slide and the mention to Slidesgo in the credits.</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Share this template in an editable format with people who are not part of your team.</a:t>
            </a:r>
            <a:endParaRPr sz="1000">
              <a:solidFill>
                <a:srgbClr val="FFFFFF"/>
              </a:solidFill>
            </a:endParaRPr>
          </a:p>
          <a:p>
            <a:pPr marL="0" lvl="0" indent="0" algn="l" rtl="0">
              <a:lnSpc>
                <a:spcPct val="115000"/>
              </a:lnSpc>
              <a:spcBef>
                <a:spcPts val="1400"/>
              </a:spcBef>
              <a:spcAft>
                <a:spcPts val="0"/>
              </a:spcAft>
              <a:buNone/>
            </a:pPr>
            <a:r>
              <a:rPr lang="en" sz="1000" b="1">
                <a:solidFill>
                  <a:srgbClr val="869FB2"/>
                </a:solidFill>
              </a:rPr>
              <a:t>You are not allowed to:</a:t>
            </a:r>
            <a:endParaRPr sz="1000" b="1">
              <a:solidFill>
                <a:srgbClr val="869FB2"/>
              </a:solidFil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rPr>
              <a:t>Sublicense, sell or rent this Slidesgo Template (or a modified version of this Slidesgo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Use any of the elements that are part of this Slidesgo Template in an isolated and separated way from this Template.</a:t>
            </a:r>
            <a:endParaRPr sz="1000">
              <a:solidFill>
                <a:srgbClr val="FFFFFF"/>
              </a:solidFil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rPr>
              <a:t>Register any of the elements that are part of this template as a trademark or logo, or register it as a work in an intellectual property registry or similar.</a:t>
            </a: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a:p>
            <a:pPr marL="0" lvl="0" indent="0" algn="l" rtl="0">
              <a:lnSpc>
                <a:spcPct val="115000"/>
              </a:lnSpc>
              <a:spcBef>
                <a:spcPts val="0"/>
              </a:spcBef>
              <a:spcAft>
                <a:spcPts val="0"/>
              </a:spcAft>
              <a:buNone/>
            </a:pPr>
            <a:endParaRPr sz="1000">
              <a:solidFill>
                <a:srgbClr val="FFFFFF"/>
              </a:solidFill>
            </a:endParaRPr>
          </a:p>
        </p:txBody>
      </p:sp>
      <p:sp>
        <p:nvSpPr>
          <p:cNvPr id="969" name="Google Shape;969;p57"/>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33"/>
          <p:cNvSpPr txBox="1">
            <a:spLocks noGrp="1"/>
          </p:cNvSpPr>
          <p:nvPr>
            <p:ph type="title" idx="4"/>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Nossas bibliotecas</a:t>
            </a:r>
            <a:endParaRPr dirty="0"/>
          </a:p>
        </p:txBody>
      </p:sp>
      <p:sp>
        <p:nvSpPr>
          <p:cNvPr id="464" name="Google Shape;464;p33"/>
          <p:cNvSpPr/>
          <p:nvPr/>
        </p:nvSpPr>
        <p:spPr>
          <a:xfrm>
            <a:off x="1642674" y="2834398"/>
            <a:ext cx="25056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3"/>
          <p:cNvSpPr/>
          <p:nvPr/>
        </p:nvSpPr>
        <p:spPr>
          <a:xfrm>
            <a:off x="4998947" y="2834398"/>
            <a:ext cx="25056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3"/>
          <p:cNvSpPr txBox="1">
            <a:spLocks noGrp="1"/>
          </p:cNvSpPr>
          <p:nvPr>
            <p:ph type="title"/>
          </p:nvPr>
        </p:nvSpPr>
        <p:spPr>
          <a:xfrm>
            <a:off x="1924624" y="2775447"/>
            <a:ext cx="19269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OPENCV</a:t>
            </a:r>
            <a:endParaRPr dirty="0"/>
          </a:p>
        </p:txBody>
      </p:sp>
      <p:sp>
        <p:nvSpPr>
          <p:cNvPr id="467" name="Google Shape;467;p33"/>
          <p:cNvSpPr txBox="1">
            <a:spLocks noGrp="1"/>
          </p:cNvSpPr>
          <p:nvPr>
            <p:ph type="title" idx="2"/>
          </p:nvPr>
        </p:nvSpPr>
        <p:spPr>
          <a:xfrm>
            <a:off x="5280898" y="2775447"/>
            <a:ext cx="1926900" cy="55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MEDIAPIPE</a:t>
            </a:r>
            <a:endParaRPr dirty="0"/>
          </a:p>
        </p:txBody>
      </p:sp>
      <p:sp>
        <p:nvSpPr>
          <p:cNvPr id="468" name="Google Shape;468;p33"/>
          <p:cNvSpPr txBox="1">
            <a:spLocks noGrp="1"/>
          </p:cNvSpPr>
          <p:nvPr>
            <p:ph type="subTitle" idx="1"/>
          </p:nvPr>
        </p:nvSpPr>
        <p:spPr>
          <a:xfrm>
            <a:off x="5043348" y="3331267"/>
            <a:ext cx="2357100" cy="75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biblioteca da Google voltada para visão computacional e machine learning em tempo real</a:t>
            </a:r>
            <a:endParaRPr dirty="0"/>
          </a:p>
        </p:txBody>
      </p:sp>
      <p:sp>
        <p:nvSpPr>
          <p:cNvPr id="469" name="Google Shape;469;p33"/>
          <p:cNvSpPr txBox="1">
            <a:spLocks noGrp="1"/>
          </p:cNvSpPr>
          <p:nvPr>
            <p:ph type="subTitle" idx="3"/>
          </p:nvPr>
        </p:nvSpPr>
        <p:spPr>
          <a:xfrm>
            <a:off x="1743553" y="3331267"/>
            <a:ext cx="2357100" cy="755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pt-BR" dirty="0"/>
              <a:t>biblioteca amplamente utilizada para processamento de imagens e vídeos.</a:t>
            </a:r>
            <a:endParaRPr dirty="0"/>
          </a:p>
        </p:txBody>
      </p:sp>
      <p:grpSp>
        <p:nvGrpSpPr>
          <p:cNvPr id="470" name="Google Shape;470;p33"/>
          <p:cNvGrpSpPr/>
          <p:nvPr/>
        </p:nvGrpSpPr>
        <p:grpSpPr>
          <a:xfrm>
            <a:off x="2326524" y="1635792"/>
            <a:ext cx="1137900" cy="861417"/>
            <a:chOff x="2333960" y="2049193"/>
            <a:chExt cx="1137900" cy="861417"/>
          </a:xfrm>
        </p:grpSpPr>
        <p:sp>
          <p:nvSpPr>
            <p:cNvPr id="471" name="Google Shape;471;p33"/>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3"/>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 name="Google Shape;473;p33"/>
          <p:cNvGrpSpPr/>
          <p:nvPr/>
        </p:nvGrpSpPr>
        <p:grpSpPr>
          <a:xfrm>
            <a:off x="5682797" y="1635792"/>
            <a:ext cx="1137900" cy="861417"/>
            <a:chOff x="5690232" y="2049193"/>
            <a:chExt cx="1137900" cy="861417"/>
          </a:xfrm>
        </p:grpSpPr>
        <p:sp>
          <p:nvSpPr>
            <p:cNvPr id="474" name="Google Shape;474;p33"/>
            <p:cNvSpPr/>
            <p:nvPr/>
          </p:nvSpPr>
          <p:spPr>
            <a:xfrm>
              <a:off x="5690233"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3"/>
            <p:cNvSpPr/>
            <p:nvPr/>
          </p:nvSpPr>
          <p:spPr>
            <a:xfrm>
              <a:off x="5690232"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 name="Google Shape;477;p33"/>
          <p:cNvGrpSpPr/>
          <p:nvPr/>
        </p:nvGrpSpPr>
        <p:grpSpPr>
          <a:xfrm>
            <a:off x="2667826" y="1910045"/>
            <a:ext cx="455297" cy="438726"/>
            <a:chOff x="-63665750" y="1914325"/>
            <a:chExt cx="328450" cy="316450"/>
          </a:xfrm>
        </p:grpSpPr>
        <p:sp>
          <p:nvSpPr>
            <p:cNvPr id="478" name="Google Shape;478;p33"/>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3"/>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Google Shape;9845;p68">
            <a:extLst>
              <a:ext uri="{FF2B5EF4-FFF2-40B4-BE49-F238E27FC236}">
                <a16:creationId xmlns:a16="http://schemas.microsoft.com/office/drawing/2014/main" id="{9271852F-7D95-F8D6-3B6F-96CF466E1A31}"/>
              </a:ext>
            </a:extLst>
          </p:cNvPr>
          <p:cNvSpPr/>
          <p:nvPr/>
        </p:nvSpPr>
        <p:spPr>
          <a:xfrm>
            <a:off x="6015214" y="1848933"/>
            <a:ext cx="473066" cy="533017"/>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n>
                <a:solidFill>
                  <a:schemeClr val="tx1"/>
                </a:solidFill>
              </a:l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3"/>
        <p:cNvGrpSpPr/>
        <p:nvPr/>
      </p:nvGrpSpPr>
      <p:grpSpPr>
        <a:xfrm>
          <a:off x="0" y="0"/>
          <a:ext cx="0" cy="0"/>
          <a:chOff x="0" y="0"/>
          <a:chExt cx="0" cy="0"/>
        </a:xfrm>
      </p:grpSpPr>
      <p:sp>
        <p:nvSpPr>
          <p:cNvPr id="974" name="Google Shape;974;p58"/>
          <p:cNvSpPr txBox="1">
            <a:spLocks noGrp="1"/>
          </p:cNvSpPr>
          <p:nvPr>
            <p:ph type="body" idx="4294967295"/>
          </p:nvPr>
        </p:nvSpPr>
        <p:spPr>
          <a:xfrm>
            <a:off x="1068100" y="1087849"/>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This presentation has been made using the following fonts:</a:t>
            </a:r>
            <a:endParaRPr>
              <a:solidFill>
                <a:srgbClr val="FFFFFF"/>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975" name="Google Shape;975;p58"/>
          <p:cNvSpPr txBox="1">
            <a:spLocks noGrp="1"/>
          </p:cNvSpPr>
          <p:nvPr>
            <p:ph type="body" idx="4294967295"/>
          </p:nvPr>
        </p:nvSpPr>
        <p:spPr>
          <a:xfrm>
            <a:off x="1068100" y="1610422"/>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lt1"/>
                </a:solidFill>
                <a:latin typeface="Arial"/>
                <a:ea typeface="Arial"/>
                <a:cs typeface="Arial"/>
                <a:sym typeface="Arial"/>
              </a:rPr>
              <a:t>Varela Round</a:t>
            </a:r>
            <a:endParaRPr b="1">
              <a:solidFill>
                <a:schemeClr val="lt1"/>
              </a:solidFill>
              <a:latin typeface="Arial"/>
              <a:ea typeface="Arial"/>
              <a:cs typeface="Arial"/>
              <a:sym typeface="Arial"/>
            </a:endParaRPr>
          </a:p>
          <a:p>
            <a:pPr marL="0" lvl="0" indent="0" algn="ctr" rtl="0">
              <a:spcBef>
                <a:spcPts val="0"/>
              </a:spcBef>
              <a:spcAft>
                <a:spcPts val="0"/>
              </a:spcAft>
              <a:buNone/>
            </a:pP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(https://fonts.google.com/specimen/Varela+Round)</a:t>
            </a:r>
            <a:endParaRPr>
              <a:solidFill>
                <a:schemeClr val="lt1"/>
              </a:solidFill>
              <a:latin typeface="Arial"/>
              <a:ea typeface="Arial"/>
              <a:cs typeface="Arial"/>
              <a:sym typeface="Arial"/>
            </a:endParaRPr>
          </a:p>
          <a:p>
            <a:pPr marL="0" lvl="0" indent="0" algn="ctr" rtl="0">
              <a:spcBef>
                <a:spcPts val="0"/>
              </a:spcBef>
              <a:spcAft>
                <a:spcPts val="0"/>
              </a:spcAft>
              <a:buNone/>
            </a:pPr>
            <a:endParaRPr sz="800">
              <a:solidFill>
                <a:schemeClr val="lt1"/>
              </a:solidFill>
              <a:latin typeface="Arial"/>
              <a:ea typeface="Arial"/>
              <a:cs typeface="Arial"/>
              <a:sym typeface="Arial"/>
            </a:endParaRPr>
          </a:p>
          <a:p>
            <a:pPr marL="0" lvl="0" indent="0" algn="ctr" rtl="0">
              <a:spcBef>
                <a:spcPts val="0"/>
              </a:spcBef>
              <a:spcAft>
                <a:spcPts val="0"/>
              </a:spcAft>
              <a:buNone/>
            </a:pPr>
            <a:r>
              <a:rPr lang="en" b="1">
                <a:solidFill>
                  <a:schemeClr val="lt1"/>
                </a:solidFill>
                <a:latin typeface="Arial"/>
                <a:ea typeface="Arial"/>
                <a:cs typeface="Arial"/>
                <a:sym typeface="Arial"/>
              </a:rPr>
              <a:t>Roboto Slab</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(https://fonts.google.com/specimen/Lato)</a:t>
            </a:r>
            <a:endParaRPr>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p:txBody>
      </p:sp>
      <p:sp>
        <p:nvSpPr>
          <p:cNvPr id="976" name="Google Shape;976;p58"/>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Fonts &amp; colors used</a:t>
            </a:r>
            <a:endParaRPr sz="2400">
              <a:solidFill>
                <a:srgbClr val="FFFFFF"/>
              </a:solidFill>
            </a:endParaRPr>
          </a:p>
        </p:txBody>
      </p:sp>
      <p:grpSp>
        <p:nvGrpSpPr>
          <p:cNvPr id="977" name="Google Shape;977;p58"/>
          <p:cNvGrpSpPr/>
          <p:nvPr/>
        </p:nvGrpSpPr>
        <p:grpSpPr>
          <a:xfrm>
            <a:off x="2052638" y="3301655"/>
            <a:ext cx="5038725" cy="754200"/>
            <a:chOff x="2052638" y="2996855"/>
            <a:chExt cx="5038725" cy="754200"/>
          </a:xfrm>
        </p:grpSpPr>
        <p:sp>
          <p:nvSpPr>
            <p:cNvPr id="978" name="Google Shape;978;p58"/>
            <p:cNvSpPr/>
            <p:nvPr/>
          </p:nvSpPr>
          <p:spPr>
            <a:xfrm>
              <a:off x="3114466" y="2996855"/>
              <a:ext cx="791400" cy="754200"/>
            </a:xfrm>
            <a:prstGeom prst="roundRect">
              <a:avLst>
                <a:gd name="adj" fmla="val 16667"/>
              </a:avLst>
            </a:prstGeom>
            <a:solidFill>
              <a:srgbClr val="FFD96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58"/>
            <p:cNvSpPr/>
            <p:nvPr/>
          </p:nvSpPr>
          <p:spPr>
            <a:xfrm>
              <a:off x="4176295" y="2996855"/>
              <a:ext cx="791400" cy="754200"/>
            </a:xfrm>
            <a:prstGeom prst="roundRect">
              <a:avLst>
                <a:gd name="adj" fmla="val 16667"/>
              </a:avLst>
            </a:prstGeom>
            <a:solidFill>
              <a:srgbClr val="59595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8"/>
            <p:cNvSpPr/>
            <p:nvPr/>
          </p:nvSpPr>
          <p:spPr>
            <a:xfrm>
              <a:off x="5238123" y="2996855"/>
              <a:ext cx="791400" cy="754200"/>
            </a:xfrm>
            <a:prstGeom prst="roundRect">
              <a:avLst>
                <a:gd name="adj" fmla="val 16667"/>
              </a:avLst>
            </a:prstGeom>
            <a:solidFill>
              <a:srgbClr val="F6F2E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8"/>
            <p:cNvSpPr/>
            <p:nvPr/>
          </p:nvSpPr>
          <p:spPr>
            <a:xfrm>
              <a:off x="2052638" y="2996855"/>
              <a:ext cx="791400" cy="754200"/>
            </a:xfrm>
            <a:prstGeom prst="roundRect">
              <a:avLst>
                <a:gd name="adj" fmla="val 16667"/>
              </a:avLst>
            </a:prstGeom>
            <a:solidFill>
              <a:srgbClr val="2D2E2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58"/>
            <p:cNvSpPr txBox="1"/>
            <p:nvPr/>
          </p:nvSpPr>
          <p:spPr>
            <a:xfrm>
              <a:off x="3114469" y="315390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42424"/>
                  </a:solidFill>
                </a:rPr>
                <a:t>#ffd966</a:t>
              </a:r>
              <a:endParaRPr sz="1000">
                <a:solidFill>
                  <a:srgbClr val="242424"/>
                </a:solidFill>
              </a:endParaRPr>
            </a:p>
          </p:txBody>
        </p:sp>
        <p:sp>
          <p:nvSpPr>
            <p:cNvPr id="983" name="Google Shape;983;p58"/>
            <p:cNvSpPr txBox="1"/>
            <p:nvPr/>
          </p:nvSpPr>
          <p:spPr>
            <a:xfrm>
              <a:off x="4176300" y="315390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#595959</a:t>
              </a:r>
              <a:endParaRPr sz="1000">
                <a:solidFill>
                  <a:srgbClr val="FFFFFF"/>
                </a:solidFill>
              </a:endParaRPr>
            </a:p>
          </p:txBody>
        </p:sp>
        <p:sp>
          <p:nvSpPr>
            <p:cNvPr id="984" name="Google Shape;984;p58"/>
            <p:cNvSpPr txBox="1"/>
            <p:nvPr/>
          </p:nvSpPr>
          <p:spPr>
            <a:xfrm>
              <a:off x="5238131" y="315390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2D2E27"/>
                  </a:solidFill>
                </a:rPr>
                <a:t>#f6f2e3</a:t>
              </a:r>
              <a:endParaRPr sz="1000">
                <a:solidFill>
                  <a:srgbClr val="2D2E27"/>
                </a:solidFill>
              </a:endParaRPr>
            </a:p>
          </p:txBody>
        </p:sp>
        <p:sp>
          <p:nvSpPr>
            <p:cNvPr id="985" name="Google Shape;985;p58"/>
            <p:cNvSpPr txBox="1"/>
            <p:nvPr/>
          </p:nvSpPr>
          <p:spPr>
            <a:xfrm>
              <a:off x="2052638" y="315390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#2d2e27</a:t>
              </a:r>
              <a:endParaRPr sz="1000">
                <a:solidFill>
                  <a:srgbClr val="FFFFFF"/>
                </a:solidFill>
              </a:endParaRPr>
            </a:p>
          </p:txBody>
        </p:sp>
        <p:sp>
          <p:nvSpPr>
            <p:cNvPr id="986" name="Google Shape;986;p58"/>
            <p:cNvSpPr/>
            <p:nvPr/>
          </p:nvSpPr>
          <p:spPr>
            <a:xfrm>
              <a:off x="6299952" y="2996855"/>
              <a:ext cx="791400" cy="754200"/>
            </a:xfrm>
            <a:prstGeom prst="roundRect">
              <a:avLst>
                <a:gd name="adj" fmla="val 16667"/>
              </a:avLst>
            </a:prstGeom>
            <a:solidFill>
              <a:srgbClr val="E4AB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8"/>
            <p:cNvSpPr txBox="1"/>
            <p:nvPr/>
          </p:nvSpPr>
          <p:spPr>
            <a:xfrm>
              <a:off x="6299963" y="315390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#e4ab00</a:t>
              </a:r>
              <a:endParaRPr sz="1000">
                <a:solidFill>
                  <a:srgbClr val="FFFFFF"/>
                </a:solidFill>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91"/>
        <p:cNvGrpSpPr/>
        <p:nvPr/>
      </p:nvGrpSpPr>
      <p:grpSpPr>
        <a:xfrm>
          <a:off x="0" y="0"/>
          <a:ext cx="0" cy="0"/>
          <a:chOff x="0" y="0"/>
          <a:chExt cx="0" cy="0"/>
        </a:xfrm>
      </p:grpSpPr>
      <p:sp>
        <p:nvSpPr>
          <p:cNvPr id="992" name="Google Shape;992;p59"/>
          <p:cNvSpPr txBox="1"/>
          <p:nvPr/>
        </p:nvSpPr>
        <p:spPr>
          <a:xfrm>
            <a:off x="1252425" y="1086401"/>
            <a:ext cx="6630900" cy="852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rgbClr val="FFFFFF"/>
                </a:solidFill>
              </a:rPr>
              <a:t>Create your Story with our illustrated concepts. Choose the style you like the most, edit its colors, pick the background and layers you want to show and bring them to life with the animator panel! It will boost your presentation. Check out</a:t>
            </a:r>
            <a:r>
              <a:rPr lang="en" sz="1100">
                <a:solidFill>
                  <a:srgbClr val="869FB2"/>
                </a:solidFill>
              </a:rPr>
              <a:t> </a:t>
            </a:r>
            <a:r>
              <a:rPr lang="en" sz="1100">
                <a:solidFill>
                  <a:srgbClr val="869FB2"/>
                </a:solidFill>
                <a:uFill>
                  <a:noFill/>
                </a:uFill>
                <a:hlinkClick r:id="rId3">
                  <a:extLst>
                    <a:ext uri="{A12FA001-AC4F-418D-AE19-62706E023703}">
                      <ahyp:hlinkClr xmlns:ahyp="http://schemas.microsoft.com/office/drawing/2018/hyperlinkcolor" val="tx"/>
                    </a:ext>
                  </a:extLst>
                </a:hlinkClick>
              </a:rPr>
              <a:t>How it Works.</a:t>
            </a:r>
            <a:endParaRPr sz="1100">
              <a:solidFill>
                <a:srgbClr val="869FB2"/>
              </a:solidFill>
            </a:endParaRPr>
          </a:p>
        </p:txBody>
      </p:sp>
      <p:pic>
        <p:nvPicPr>
          <p:cNvPr id="993" name="Google Shape;993;p59"/>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994" name="Google Shape;994;p59">
            <a:hlinkClick r:id="rId5"/>
          </p:cNvPr>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995" name="Google Shape;995;p59">
            <a:hlinkClick r:id="rId6"/>
          </p:cNvPr>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996" name="Google Shape;996;p59">
            <a:hlinkClick r:id="rId7"/>
          </p:cNvPr>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997" name="Google Shape;997;p59">
            <a:hlinkClick r:id="rId8"/>
          </p:cNvPr>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998" name="Google Shape;998;p59"/>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999" name="Google Shape;999;p59"/>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000" name="Google Shape;1000;p59"/>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001" name="Google Shape;1001;p59"/>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002" name="Google Shape;1002;p59">
            <a:hlinkClick r:id="rId13"/>
          </p:cNvPr>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
        <p:nvSpPr>
          <p:cNvPr id="1003" name="Google Shape;1003;p59"/>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Storyset</a:t>
            </a:r>
            <a:endParaRPr sz="2400">
              <a:solidFill>
                <a:srgbClr val="FFFFF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7"/>
        <p:cNvGrpSpPr/>
        <p:nvPr/>
      </p:nvGrpSpPr>
      <p:grpSpPr>
        <a:xfrm>
          <a:off x="0" y="0"/>
          <a:ext cx="0" cy="0"/>
          <a:chOff x="0" y="0"/>
          <a:chExt cx="0" cy="0"/>
        </a:xfrm>
      </p:grpSpPr>
      <p:sp>
        <p:nvSpPr>
          <p:cNvPr id="1008" name="Google Shape;1008;p60"/>
          <p:cNvSpPr txBox="1"/>
          <p:nvPr/>
        </p:nvSpPr>
        <p:spPr>
          <a:xfrm>
            <a:off x="1068100" y="1221875"/>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009" name="Google Shape;1009;p60"/>
          <p:cNvGrpSpPr/>
          <p:nvPr/>
        </p:nvGrpSpPr>
        <p:grpSpPr>
          <a:xfrm>
            <a:off x="5156078" y="3085736"/>
            <a:ext cx="474294" cy="551291"/>
            <a:chOff x="4727025" y="1332775"/>
            <a:chExt cx="59900" cy="69625"/>
          </a:xfrm>
        </p:grpSpPr>
        <p:sp>
          <p:nvSpPr>
            <p:cNvPr id="1010" name="Google Shape;1010;p60"/>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60"/>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 name="Google Shape;1012;p60"/>
          <p:cNvGrpSpPr/>
          <p:nvPr/>
        </p:nvGrpSpPr>
        <p:grpSpPr>
          <a:xfrm>
            <a:off x="5769734" y="2314340"/>
            <a:ext cx="555653" cy="557031"/>
            <a:chOff x="4820425" y="1329900"/>
            <a:chExt cx="70175" cy="70350"/>
          </a:xfrm>
        </p:grpSpPr>
        <p:sp>
          <p:nvSpPr>
            <p:cNvPr id="1013" name="Google Shape;1013;p60"/>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60"/>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60"/>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60"/>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 name="Google Shape;1017;p60"/>
          <p:cNvGrpSpPr/>
          <p:nvPr/>
        </p:nvGrpSpPr>
        <p:grpSpPr>
          <a:xfrm>
            <a:off x="6396103" y="2318845"/>
            <a:ext cx="582574" cy="533871"/>
            <a:chOff x="4903200" y="1331525"/>
            <a:chExt cx="73575" cy="67425"/>
          </a:xfrm>
        </p:grpSpPr>
        <p:sp>
          <p:nvSpPr>
            <p:cNvPr id="1018" name="Google Shape;1018;p60"/>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60"/>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60"/>
          <p:cNvGrpSpPr/>
          <p:nvPr/>
        </p:nvGrpSpPr>
        <p:grpSpPr>
          <a:xfrm>
            <a:off x="5755581" y="3078709"/>
            <a:ext cx="583960" cy="565345"/>
            <a:chOff x="4815575" y="1416800"/>
            <a:chExt cx="73750" cy="71400"/>
          </a:xfrm>
        </p:grpSpPr>
        <p:sp>
          <p:nvSpPr>
            <p:cNvPr id="1021" name="Google Shape;1021;p60"/>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60"/>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60"/>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 name="Google Shape;1024;p60"/>
          <p:cNvGrpSpPr/>
          <p:nvPr/>
        </p:nvGrpSpPr>
        <p:grpSpPr>
          <a:xfrm>
            <a:off x="6390362" y="3108896"/>
            <a:ext cx="589898" cy="504970"/>
            <a:chOff x="4902475" y="1418875"/>
            <a:chExt cx="74500" cy="63775"/>
          </a:xfrm>
        </p:grpSpPr>
        <p:sp>
          <p:nvSpPr>
            <p:cNvPr id="1025" name="Google Shape;1025;p60"/>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60"/>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 name="Google Shape;1027;p60"/>
          <p:cNvGrpSpPr/>
          <p:nvPr/>
        </p:nvGrpSpPr>
        <p:grpSpPr>
          <a:xfrm>
            <a:off x="5765577" y="3826000"/>
            <a:ext cx="563967" cy="567127"/>
            <a:chOff x="4818100" y="1507675"/>
            <a:chExt cx="71225" cy="71625"/>
          </a:xfrm>
        </p:grpSpPr>
        <p:sp>
          <p:nvSpPr>
            <p:cNvPr id="1028" name="Google Shape;1028;p60"/>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60"/>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60"/>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60"/>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 name="Google Shape;1032;p60"/>
          <p:cNvGrpSpPr/>
          <p:nvPr/>
        </p:nvGrpSpPr>
        <p:grpSpPr>
          <a:xfrm>
            <a:off x="5079075" y="3829461"/>
            <a:ext cx="628301" cy="588505"/>
            <a:chOff x="4721450" y="1509475"/>
            <a:chExt cx="79350" cy="74325"/>
          </a:xfrm>
        </p:grpSpPr>
        <p:sp>
          <p:nvSpPr>
            <p:cNvPr id="1033" name="Google Shape;1033;p60"/>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60"/>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60"/>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60"/>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60"/>
          <p:cNvGrpSpPr/>
          <p:nvPr/>
        </p:nvGrpSpPr>
        <p:grpSpPr>
          <a:xfrm>
            <a:off x="6424608" y="3814027"/>
            <a:ext cx="557038" cy="562772"/>
            <a:chOff x="4906800" y="1507500"/>
            <a:chExt cx="70350" cy="71075"/>
          </a:xfrm>
        </p:grpSpPr>
        <p:sp>
          <p:nvSpPr>
            <p:cNvPr id="1038" name="Google Shape;1038;p60"/>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60"/>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60"/>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60"/>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60"/>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 name="Google Shape;1043;p60"/>
          <p:cNvGrpSpPr/>
          <p:nvPr/>
        </p:nvGrpSpPr>
        <p:grpSpPr>
          <a:xfrm>
            <a:off x="4462216" y="2340963"/>
            <a:ext cx="517934" cy="517934"/>
            <a:chOff x="3736598" y="2170606"/>
            <a:chExt cx="404889" cy="404889"/>
          </a:xfrm>
        </p:grpSpPr>
        <p:sp>
          <p:nvSpPr>
            <p:cNvPr id="1044" name="Google Shape;1044;p60"/>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60"/>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60"/>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0"/>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 name="Google Shape;1048;p60"/>
          <p:cNvGrpSpPr/>
          <p:nvPr/>
        </p:nvGrpSpPr>
        <p:grpSpPr>
          <a:xfrm>
            <a:off x="3729277" y="2341061"/>
            <a:ext cx="586986" cy="517740"/>
            <a:chOff x="3161917" y="2170682"/>
            <a:chExt cx="458870" cy="404737"/>
          </a:xfrm>
        </p:grpSpPr>
        <p:sp>
          <p:nvSpPr>
            <p:cNvPr id="1049" name="Google Shape;1049;p60"/>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60"/>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60"/>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 name="Google Shape;1052;p60"/>
          <p:cNvGrpSpPr/>
          <p:nvPr/>
        </p:nvGrpSpPr>
        <p:grpSpPr>
          <a:xfrm>
            <a:off x="3752299" y="3102400"/>
            <a:ext cx="540943" cy="517963"/>
            <a:chOff x="3179914" y="2889488"/>
            <a:chExt cx="422876" cy="404911"/>
          </a:xfrm>
        </p:grpSpPr>
        <p:sp>
          <p:nvSpPr>
            <p:cNvPr id="1053" name="Google Shape;1053;p60"/>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60"/>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0"/>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0"/>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60"/>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60"/>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 name="Google Shape;1059;p60"/>
          <p:cNvGrpSpPr/>
          <p:nvPr/>
        </p:nvGrpSpPr>
        <p:grpSpPr>
          <a:xfrm>
            <a:off x="4453093" y="3102358"/>
            <a:ext cx="536180" cy="518047"/>
            <a:chOff x="3729467" y="2889422"/>
            <a:chExt cx="419153" cy="404977"/>
          </a:xfrm>
        </p:grpSpPr>
        <p:sp>
          <p:nvSpPr>
            <p:cNvPr id="1060" name="Google Shape;1060;p60"/>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60"/>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60"/>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60"/>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60"/>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60"/>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0"/>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 name="Google Shape;1067;p60"/>
          <p:cNvGrpSpPr/>
          <p:nvPr/>
        </p:nvGrpSpPr>
        <p:grpSpPr>
          <a:xfrm>
            <a:off x="1990126" y="3445787"/>
            <a:ext cx="965351" cy="134611"/>
            <a:chOff x="4411970" y="2962952"/>
            <a:chExt cx="706544" cy="104212"/>
          </a:xfrm>
        </p:grpSpPr>
        <p:sp>
          <p:nvSpPr>
            <p:cNvPr id="1068" name="Google Shape;1068;p60"/>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60"/>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60"/>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0"/>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60"/>
          <p:cNvGrpSpPr/>
          <p:nvPr/>
        </p:nvGrpSpPr>
        <p:grpSpPr>
          <a:xfrm>
            <a:off x="1990126" y="3041077"/>
            <a:ext cx="960158" cy="289172"/>
            <a:chOff x="4411970" y="2726085"/>
            <a:chExt cx="643107" cy="193659"/>
          </a:xfrm>
        </p:grpSpPr>
        <p:sp>
          <p:nvSpPr>
            <p:cNvPr id="1073" name="Google Shape;1073;p60"/>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0"/>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0"/>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 name="Google Shape;1076;p60"/>
          <p:cNvGrpSpPr/>
          <p:nvPr/>
        </p:nvGrpSpPr>
        <p:grpSpPr>
          <a:xfrm>
            <a:off x="998624" y="3295400"/>
            <a:ext cx="811503" cy="252584"/>
            <a:chOff x="4411970" y="4340222"/>
            <a:chExt cx="779467" cy="242683"/>
          </a:xfrm>
        </p:grpSpPr>
        <p:sp>
          <p:nvSpPr>
            <p:cNvPr id="1077" name="Google Shape;1077;p60"/>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60"/>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60"/>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 name="Google Shape;1080;p60"/>
          <p:cNvGrpSpPr/>
          <p:nvPr/>
        </p:nvGrpSpPr>
        <p:grpSpPr>
          <a:xfrm>
            <a:off x="1990126" y="2709308"/>
            <a:ext cx="965160" cy="216230"/>
            <a:chOff x="4411970" y="2468674"/>
            <a:chExt cx="747317" cy="167425"/>
          </a:xfrm>
        </p:grpSpPr>
        <p:sp>
          <p:nvSpPr>
            <p:cNvPr id="1081" name="Google Shape;1081;p60"/>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0"/>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60"/>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 name="Google Shape;1084;p60"/>
          <p:cNvGrpSpPr/>
          <p:nvPr/>
        </p:nvGrpSpPr>
        <p:grpSpPr>
          <a:xfrm>
            <a:off x="997692" y="2334687"/>
            <a:ext cx="1959041" cy="208784"/>
            <a:chOff x="6336019" y="3733725"/>
            <a:chExt cx="2566206" cy="351310"/>
          </a:xfrm>
        </p:grpSpPr>
        <p:sp>
          <p:nvSpPr>
            <p:cNvPr id="1085" name="Google Shape;1085;p60"/>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60"/>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60"/>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60"/>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 name="Google Shape;1089;p60"/>
          <p:cNvGrpSpPr/>
          <p:nvPr/>
        </p:nvGrpSpPr>
        <p:grpSpPr>
          <a:xfrm>
            <a:off x="1990126" y="3950602"/>
            <a:ext cx="946551" cy="153200"/>
            <a:chOff x="4404545" y="3301592"/>
            <a:chExt cx="782403" cy="129272"/>
          </a:xfrm>
        </p:grpSpPr>
        <p:sp>
          <p:nvSpPr>
            <p:cNvPr id="1090" name="Google Shape;1090;p60"/>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60"/>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 name="Google Shape;1092;p60"/>
          <p:cNvGrpSpPr/>
          <p:nvPr/>
        </p:nvGrpSpPr>
        <p:grpSpPr>
          <a:xfrm>
            <a:off x="1990126" y="3695937"/>
            <a:ext cx="962257" cy="139127"/>
            <a:chOff x="4411970" y="3131459"/>
            <a:chExt cx="710520" cy="117397"/>
          </a:xfrm>
        </p:grpSpPr>
        <p:sp>
          <p:nvSpPr>
            <p:cNvPr id="1093" name="Google Shape;1093;p60"/>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60"/>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 name="Google Shape;1095;p60"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 name="Google Shape;1096;p60"/>
          <p:cNvGrpSpPr/>
          <p:nvPr/>
        </p:nvGrpSpPr>
        <p:grpSpPr>
          <a:xfrm>
            <a:off x="990271" y="3621603"/>
            <a:ext cx="823838" cy="458988"/>
            <a:chOff x="4411970" y="1801825"/>
            <a:chExt cx="734586" cy="409262"/>
          </a:xfrm>
        </p:grpSpPr>
        <p:sp>
          <p:nvSpPr>
            <p:cNvPr id="1097" name="Google Shape;1097;p60"/>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60"/>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60"/>
          <p:cNvGrpSpPr/>
          <p:nvPr/>
        </p:nvGrpSpPr>
        <p:grpSpPr>
          <a:xfrm>
            <a:off x="3095243" y="2339173"/>
            <a:ext cx="521514" cy="521514"/>
            <a:chOff x="5681300" y="2527788"/>
            <a:chExt cx="805800" cy="805800"/>
          </a:xfrm>
        </p:grpSpPr>
        <p:sp>
          <p:nvSpPr>
            <p:cNvPr id="1100" name="Google Shape;1100;p60"/>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60"/>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60"/>
          <p:cNvGrpSpPr/>
          <p:nvPr/>
        </p:nvGrpSpPr>
        <p:grpSpPr>
          <a:xfrm>
            <a:off x="3089483" y="3094865"/>
            <a:ext cx="533033" cy="533033"/>
            <a:chOff x="4049800" y="640400"/>
            <a:chExt cx="858900" cy="858900"/>
          </a:xfrm>
        </p:grpSpPr>
        <p:sp>
          <p:nvSpPr>
            <p:cNvPr id="1103" name="Google Shape;1103;p60"/>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60"/>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60"/>
          <p:cNvGrpSpPr/>
          <p:nvPr/>
        </p:nvGrpSpPr>
        <p:grpSpPr>
          <a:xfrm>
            <a:off x="3014966" y="3772543"/>
            <a:ext cx="682068" cy="682068"/>
            <a:chOff x="5080188" y="927900"/>
            <a:chExt cx="961200" cy="961200"/>
          </a:xfrm>
        </p:grpSpPr>
        <p:sp>
          <p:nvSpPr>
            <p:cNvPr id="1106" name="Google Shape;1106;p60"/>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60"/>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60"/>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60"/>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60"/>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60"/>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60"/>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60"/>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 name="Google Shape;1114;p60"/>
          <p:cNvGrpSpPr/>
          <p:nvPr/>
        </p:nvGrpSpPr>
        <p:grpSpPr>
          <a:xfrm>
            <a:off x="4478465" y="3869234"/>
            <a:ext cx="505650" cy="504006"/>
            <a:chOff x="6039282" y="1042577"/>
            <a:chExt cx="734315" cy="731929"/>
          </a:xfrm>
        </p:grpSpPr>
        <p:sp>
          <p:nvSpPr>
            <p:cNvPr id="1115" name="Google Shape;1115;p60"/>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0"/>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0"/>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60"/>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60"/>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60"/>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0"/>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60"/>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60"/>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0"/>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0"/>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60"/>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60"/>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60"/>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60"/>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60"/>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60"/>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60"/>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60"/>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60"/>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60"/>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60"/>
          <p:cNvGrpSpPr/>
          <p:nvPr/>
        </p:nvGrpSpPr>
        <p:grpSpPr>
          <a:xfrm>
            <a:off x="5091067" y="2298862"/>
            <a:ext cx="567744" cy="602136"/>
            <a:chOff x="1825800" y="1651625"/>
            <a:chExt cx="539989" cy="571775"/>
          </a:xfrm>
        </p:grpSpPr>
        <p:sp>
          <p:nvSpPr>
            <p:cNvPr id="1137" name="Google Shape;1137;p60"/>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60"/>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60"/>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60"/>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60"/>
          <p:cNvGrpSpPr/>
          <p:nvPr/>
        </p:nvGrpSpPr>
        <p:grpSpPr>
          <a:xfrm>
            <a:off x="3765995" y="3855579"/>
            <a:ext cx="508123" cy="507955"/>
            <a:chOff x="1897577" y="2802432"/>
            <a:chExt cx="492176" cy="492014"/>
          </a:xfrm>
        </p:grpSpPr>
        <p:sp>
          <p:nvSpPr>
            <p:cNvPr id="1142" name="Google Shape;1142;p60"/>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60"/>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60"/>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0"/>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0"/>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0"/>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60"/>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60"/>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0"/>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60"/>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6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0"/>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 name="Google Shape;1154;p60"/>
          <p:cNvGrpSpPr/>
          <p:nvPr/>
        </p:nvGrpSpPr>
        <p:grpSpPr>
          <a:xfrm>
            <a:off x="997525" y="4169123"/>
            <a:ext cx="809227" cy="200842"/>
            <a:chOff x="2013045" y="4813233"/>
            <a:chExt cx="921986" cy="228854"/>
          </a:xfrm>
        </p:grpSpPr>
        <p:sp>
          <p:nvSpPr>
            <p:cNvPr id="1155" name="Google Shape;1155;p60"/>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60"/>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 name="Google Shape;1157;p60"/>
          <p:cNvGrpSpPr/>
          <p:nvPr/>
        </p:nvGrpSpPr>
        <p:grpSpPr>
          <a:xfrm>
            <a:off x="1005985" y="2656004"/>
            <a:ext cx="792421" cy="269941"/>
            <a:chOff x="1046767" y="4756633"/>
            <a:chExt cx="859646" cy="292841"/>
          </a:xfrm>
        </p:grpSpPr>
        <p:sp>
          <p:nvSpPr>
            <p:cNvPr id="1158" name="Google Shape;1158;p60"/>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60"/>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60"/>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 name="Google Shape;1161;p60"/>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0"/>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0"/>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60"/>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5" name="Google Shape;1165;p60"/>
          <p:cNvGrpSpPr/>
          <p:nvPr/>
        </p:nvGrpSpPr>
        <p:grpSpPr>
          <a:xfrm>
            <a:off x="7141841" y="2550562"/>
            <a:ext cx="166473" cy="141497"/>
            <a:chOff x="4660325" y="1866850"/>
            <a:chExt cx="68350" cy="58100"/>
          </a:xfrm>
        </p:grpSpPr>
        <p:sp>
          <p:nvSpPr>
            <p:cNvPr id="1166" name="Google Shape;1166;p60"/>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0"/>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 name="Google Shape;1168;p60"/>
          <p:cNvGrpSpPr/>
          <p:nvPr/>
        </p:nvGrpSpPr>
        <p:grpSpPr>
          <a:xfrm>
            <a:off x="7451186" y="2576286"/>
            <a:ext cx="162515" cy="90049"/>
            <a:chOff x="4791775" y="1877500"/>
            <a:chExt cx="66725" cy="36975"/>
          </a:xfrm>
        </p:grpSpPr>
        <p:sp>
          <p:nvSpPr>
            <p:cNvPr id="1169" name="Google Shape;1169;p60"/>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60"/>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 name="Google Shape;1171;p60"/>
          <p:cNvGrpSpPr/>
          <p:nvPr/>
        </p:nvGrpSpPr>
        <p:grpSpPr>
          <a:xfrm>
            <a:off x="7772899" y="2576286"/>
            <a:ext cx="144979" cy="90049"/>
            <a:chOff x="4923925" y="1877500"/>
            <a:chExt cx="59525" cy="36975"/>
          </a:xfrm>
        </p:grpSpPr>
        <p:sp>
          <p:nvSpPr>
            <p:cNvPr id="1172" name="Google Shape;1172;p60"/>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0"/>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60"/>
          <p:cNvGrpSpPr/>
          <p:nvPr/>
        </p:nvGrpSpPr>
        <p:grpSpPr>
          <a:xfrm>
            <a:off x="8067390" y="2558477"/>
            <a:ext cx="141447" cy="125667"/>
            <a:chOff x="5058450" y="1870100"/>
            <a:chExt cx="58075" cy="51600"/>
          </a:xfrm>
        </p:grpSpPr>
        <p:sp>
          <p:nvSpPr>
            <p:cNvPr id="1175" name="Google Shape;1175;p60"/>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0"/>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 name="Google Shape;1177;p60"/>
          <p:cNvGrpSpPr/>
          <p:nvPr/>
        </p:nvGrpSpPr>
        <p:grpSpPr>
          <a:xfrm>
            <a:off x="7481905" y="2980885"/>
            <a:ext cx="101077" cy="107645"/>
            <a:chOff x="4811425" y="2065025"/>
            <a:chExt cx="41500" cy="44200"/>
          </a:xfrm>
        </p:grpSpPr>
        <p:sp>
          <p:nvSpPr>
            <p:cNvPr id="1178" name="Google Shape;1178;p60"/>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60"/>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 name="Google Shape;1180;p60"/>
          <p:cNvGrpSpPr/>
          <p:nvPr/>
        </p:nvGrpSpPr>
        <p:grpSpPr>
          <a:xfrm>
            <a:off x="7774342" y="2981098"/>
            <a:ext cx="120867" cy="107218"/>
            <a:chOff x="4929875" y="2065025"/>
            <a:chExt cx="49625" cy="44025"/>
          </a:xfrm>
        </p:grpSpPr>
        <p:sp>
          <p:nvSpPr>
            <p:cNvPr id="1181" name="Google Shape;1181;p60"/>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60"/>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3" name="Google Shape;1183;p60"/>
          <p:cNvGrpSpPr/>
          <p:nvPr/>
        </p:nvGrpSpPr>
        <p:grpSpPr>
          <a:xfrm>
            <a:off x="8103011" y="2984112"/>
            <a:ext cx="70206" cy="101191"/>
            <a:chOff x="5083925" y="2066350"/>
            <a:chExt cx="28825" cy="41550"/>
          </a:xfrm>
        </p:grpSpPr>
        <p:sp>
          <p:nvSpPr>
            <p:cNvPr id="1184" name="Google Shape;1184;p60"/>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60"/>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60"/>
          <p:cNvGrpSpPr/>
          <p:nvPr/>
        </p:nvGrpSpPr>
        <p:grpSpPr>
          <a:xfrm>
            <a:off x="7134565" y="2999759"/>
            <a:ext cx="181026" cy="69896"/>
            <a:chOff x="4659775" y="2072775"/>
            <a:chExt cx="74325" cy="28700"/>
          </a:xfrm>
        </p:grpSpPr>
        <p:sp>
          <p:nvSpPr>
            <p:cNvPr id="1187" name="Google Shape;1187;p60"/>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60"/>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60"/>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 name="Google Shape;1190;p60"/>
          <p:cNvGrpSpPr/>
          <p:nvPr/>
        </p:nvGrpSpPr>
        <p:grpSpPr>
          <a:xfrm>
            <a:off x="8054421" y="2790324"/>
            <a:ext cx="167387" cy="89197"/>
            <a:chOff x="4662475" y="1976500"/>
            <a:chExt cx="68725" cy="36625"/>
          </a:xfrm>
        </p:grpSpPr>
        <p:sp>
          <p:nvSpPr>
            <p:cNvPr id="1191" name="Google Shape;1191;p60"/>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60"/>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0"/>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60"/>
          <p:cNvGrpSpPr/>
          <p:nvPr/>
        </p:nvGrpSpPr>
        <p:grpSpPr>
          <a:xfrm>
            <a:off x="7751326" y="2793764"/>
            <a:ext cx="166899" cy="82317"/>
            <a:chOff x="4920150" y="1977875"/>
            <a:chExt cx="68525" cy="33800"/>
          </a:xfrm>
        </p:grpSpPr>
        <p:sp>
          <p:nvSpPr>
            <p:cNvPr id="1195" name="Google Shape;1195;p60"/>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60"/>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60"/>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8" name="Google Shape;1198;p60"/>
          <p:cNvGrpSpPr/>
          <p:nvPr/>
        </p:nvGrpSpPr>
        <p:grpSpPr>
          <a:xfrm>
            <a:off x="7162483" y="3197682"/>
            <a:ext cx="125190" cy="127859"/>
            <a:chOff x="4676550" y="2160575"/>
            <a:chExt cx="51400" cy="52500"/>
          </a:xfrm>
        </p:grpSpPr>
        <p:sp>
          <p:nvSpPr>
            <p:cNvPr id="1199" name="Google Shape;1199;p60"/>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60"/>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60"/>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 name="Google Shape;1202;p60"/>
          <p:cNvGrpSpPr/>
          <p:nvPr/>
        </p:nvGrpSpPr>
        <p:grpSpPr>
          <a:xfrm>
            <a:off x="7459741" y="3204714"/>
            <a:ext cx="145405" cy="113794"/>
            <a:chOff x="4768325" y="2163475"/>
            <a:chExt cx="59700" cy="46725"/>
          </a:xfrm>
        </p:grpSpPr>
        <p:sp>
          <p:nvSpPr>
            <p:cNvPr id="1203" name="Google Shape;1203;p60"/>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60"/>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5" name="Google Shape;1205;p60"/>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60"/>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60"/>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60"/>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60"/>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60"/>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1" name="Google Shape;1211;p60"/>
          <p:cNvGrpSpPr/>
          <p:nvPr/>
        </p:nvGrpSpPr>
        <p:grpSpPr>
          <a:xfrm>
            <a:off x="7476059" y="3459808"/>
            <a:ext cx="112768" cy="106853"/>
            <a:chOff x="4768575" y="2253950"/>
            <a:chExt cx="46300" cy="43875"/>
          </a:xfrm>
        </p:grpSpPr>
        <p:sp>
          <p:nvSpPr>
            <p:cNvPr id="1212" name="Google Shape;1212;p60"/>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0"/>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60"/>
          <p:cNvGrpSpPr/>
          <p:nvPr/>
        </p:nvGrpSpPr>
        <p:grpSpPr>
          <a:xfrm>
            <a:off x="7775682" y="3948834"/>
            <a:ext cx="118187" cy="146246"/>
            <a:chOff x="4960900" y="2433225"/>
            <a:chExt cx="48525" cy="60050"/>
          </a:xfrm>
        </p:grpSpPr>
        <p:sp>
          <p:nvSpPr>
            <p:cNvPr id="1215" name="Google Shape;1215;p60"/>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0"/>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 name="Google Shape;1217;p60"/>
          <p:cNvGrpSpPr/>
          <p:nvPr/>
        </p:nvGrpSpPr>
        <p:grpSpPr>
          <a:xfrm>
            <a:off x="7464247" y="4212895"/>
            <a:ext cx="136394" cy="143810"/>
            <a:chOff x="4854075" y="2527625"/>
            <a:chExt cx="56000" cy="59050"/>
          </a:xfrm>
        </p:grpSpPr>
        <p:sp>
          <p:nvSpPr>
            <p:cNvPr id="1218" name="Google Shape;1218;p60"/>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60"/>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0" name="Google Shape;1220;p60"/>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60"/>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60"/>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23" name="Google Shape;1223;p60"/>
          <p:cNvGrpSpPr/>
          <p:nvPr/>
        </p:nvGrpSpPr>
        <p:grpSpPr>
          <a:xfrm>
            <a:off x="8088458" y="3676639"/>
            <a:ext cx="99312" cy="160797"/>
            <a:chOff x="5059700" y="2334775"/>
            <a:chExt cx="40775" cy="66025"/>
          </a:xfrm>
        </p:grpSpPr>
        <p:sp>
          <p:nvSpPr>
            <p:cNvPr id="1224" name="Google Shape;1224;p60"/>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60"/>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60"/>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60"/>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60"/>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60"/>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60"/>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60"/>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0"/>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3" name="Google Shape;1233;p60"/>
          <p:cNvGrpSpPr/>
          <p:nvPr/>
        </p:nvGrpSpPr>
        <p:grpSpPr>
          <a:xfrm>
            <a:off x="8045622" y="3941771"/>
            <a:ext cx="184984" cy="160371"/>
            <a:chOff x="5037700" y="2430325"/>
            <a:chExt cx="75950" cy="65850"/>
          </a:xfrm>
        </p:grpSpPr>
        <p:sp>
          <p:nvSpPr>
            <p:cNvPr id="1234" name="Google Shape;1234;p60"/>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0"/>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 name="Google Shape;1236;p60"/>
          <p:cNvGrpSpPr/>
          <p:nvPr/>
        </p:nvGrpSpPr>
        <p:grpSpPr>
          <a:xfrm>
            <a:off x="7465128" y="3708223"/>
            <a:ext cx="173014" cy="97629"/>
            <a:chOff x="4756975" y="2341800"/>
            <a:chExt cx="91975" cy="51925"/>
          </a:xfrm>
        </p:grpSpPr>
        <p:sp>
          <p:nvSpPr>
            <p:cNvPr id="1237" name="Google Shape;1237;p60"/>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60"/>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60"/>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0"/>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0"/>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0"/>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0"/>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60"/>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60"/>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0"/>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0"/>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0"/>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0"/>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60"/>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60"/>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0"/>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0"/>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60"/>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60"/>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0"/>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7" name="Google Shape;1257;p60"/>
          <p:cNvGrpSpPr/>
          <p:nvPr/>
        </p:nvGrpSpPr>
        <p:grpSpPr>
          <a:xfrm>
            <a:off x="7732065" y="4196920"/>
            <a:ext cx="212497" cy="175761"/>
            <a:chOff x="4943575" y="2516350"/>
            <a:chExt cx="98675" cy="81700"/>
          </a:xfrm>
        </p:grpSpPr>
        <p:sp>
          <p:nvSpPr>
            <p:cNvPr id="1258" name="Google Shape;1258;p60"/>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60"/>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60"/>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60"/>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0"/>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60"/>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60"/>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0"/>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60"/>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60"/>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0"/>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0"/>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0"/>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0"/>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0"/>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0"/>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0"/>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0"/>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0"/>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60"/>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60"/>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0"/>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60"/>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60"/>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60"/>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0"/>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0"/>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0"/>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60"/>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60"/>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0"/>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60"/>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60"/>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0"/>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0"/>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0"/>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0"/>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0"/>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0"/>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60"/>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60"/>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0"/>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0"/>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60"/>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60"/>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0"/>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0"/>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0"/>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60"/>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60"/>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0"/>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0"/>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60"/>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60"/>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0"/>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0"/>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60"/>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60"/>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0"/>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60"/>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60"/>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0"/>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60"/>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60"/>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0"/>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0"/>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0"/>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0"/>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0"/>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0"/>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0"/>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0"/>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0"/>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60"/>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60"/>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0"/>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0"/>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60"/>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6" name="Google Shape;1336;p60"/>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0"/>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0"/>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60"/>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60"/>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Use our editable graphic resources...</a:t>
            </a:r>
            <a:endParaRPr sz="24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44"/>
        <p:cNvGrpSpPr/>
        <p:nvPr/>
      </p:nvGrpSpPr>
      <p:grpSpPr>
        <a:xfrm>
          <a:off x="0" y="0"/>
          <a:ext cx="0" cy="0"/>
          <a:chOff x="0" y="0"/>
          <a:chExt cx="0" cy="0"/>
        </a:xfrm>
      </p:grpSpPr>
      <p:grpSp>
        <p:nvGrpSpPr>
          <p:cNvPr id="1345" name="Google Shape;1345;p61"/>
          <p:cNvGrpSpPr/>
          <p:nvPr/>
        </p:nvGrpSpPr>
        <p:grpSpPr>
          <a:xfrm>
            <a:off x="719115" y="2852867"/>
            <a:ext cx="2622876" cy="1333540"/>
            <a:chOff x="238125" y="1038125"/>
            <a:chExt cx="7146800" cy="3633625"/>
          </a:xfrm>
        </p:grpSpPr>
        <p:sp>
          <p:nvSpPr>
            <p:cNvPr id="1346" name="Google Shape;1346;p61"/>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61"/>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61"/>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1"/>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1"/>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1"/>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1"/>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1"/>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1"/>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61"/>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61"/>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61"/>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1"/>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1"/>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61"/>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61"/>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1"/>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1"/>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1"/>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1"/>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61"/>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61"/>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61"/>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1"/>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1"/>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1"/>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61"/>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61"/>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1"/>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1"/>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1"/>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1"/>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61"/>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61"/>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1"/>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1"/>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1"/>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1"/>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1"/>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1"/>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61"/>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61"/>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1"/>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1"/>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61"/>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61"/>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1"/>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1"/>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1"/>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1"/>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1"/>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61"/>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61"/>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1"/>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61"/>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61"/>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61"/>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1"/>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1"/>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1"/>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1"/>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1"/>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1"/>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1"/>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61"/>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61"/>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1"/>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1"/>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61"/>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61"/>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1"/>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1"/>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1"/>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1"/>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1"/>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61"/>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61"/>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61"/>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1"/>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1"/>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1"/>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1"/>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1"/>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1"/>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61"/>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61"/>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1"/>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1"/>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1"/>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1"/>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1"/>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61"/>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1"/>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1"/>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1"/>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61"/>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61"/>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1"/>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61"/>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61"/>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1"/>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1"/>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61"/>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61"/>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1"/>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1"/>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1"/>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1"/>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1"/>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1"/>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1"/>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1"/>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1"/>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1"/>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1"/>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61"/>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61"/>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1"/>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1"/>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1"/>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1"/>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61"/>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61"/>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1"/>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1"/>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1"/>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1"/>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1"/>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1"/>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1"/>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1"/>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1"/>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1"/>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1"/>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1"/>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1"/>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1"/>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1"/>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1"/>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1"/>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1"/>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1"/>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1"/>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1"/>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1"/>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61"/>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1"/>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1"/>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1"/>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1"/>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1"/>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1"/>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1"/>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1"/>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1"/>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1"/>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1"/>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1"/>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1"/>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1"/>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1"/>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61"/>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1"/>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1"/>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1"/>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1"/>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1"/>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61"/>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1"/>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1"/>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1"/>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1"/>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1"/>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1"/>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61"/>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1"/>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1"/>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1"/>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1"/>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1"/>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1"/>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1"/>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1"/>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1"/>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1"/>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1"/>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61"/>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1"/>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1"/>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1"/>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1"/>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1"/>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1"/>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1"/>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1"/>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1"/>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1"/>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1"/>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61"/>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61"/>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1"/>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1"/>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1"/>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1"/>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1"/>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1"/>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1"/>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1"/>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61"/>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1"/>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1"/>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1"/>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1"/>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1"/>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1"/>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1"/>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1"/>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1"/>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61"/>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1"/>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1"/>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1"/>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1"/>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1"/>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1"/>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1"/>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1"/>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1"/>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1"/>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1"/>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1"/>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1"/>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1"/>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1"/>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1"/>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1"/>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1"/>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1"/>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1"/>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1"/>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1"/>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1"/>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1"/>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1"/>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1"/>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1"/>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1"/>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1"/>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1"/>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1"/>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1"/>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1"/>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1"/>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1"/>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1"/>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1"/>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1"/>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1"/>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1"/>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1"/>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1"/>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1"/>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1"/>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1"/>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1"/>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1"/>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1"/>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1"/>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1"/>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1"/>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1"/>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1"/>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1"/>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1"/>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1"/>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1"/>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1"/>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1"/>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1"/>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1"/>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1"/>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1"/>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1"/>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1"/>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1"/>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1"/>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1"/>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1"/>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1"/>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1"/>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1"/>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1"/>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1"/>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1"/>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1"/>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1"/>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1"/>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1"/>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1"/>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1"/>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1"/>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1"/>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1"/>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1"/>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1"/>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1"/>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1"/>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1"/>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1"/>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1"/>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1"/>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1"/>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1"/>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1"/>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1"/>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1"/>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1"/>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1"/>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1"/>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1"/>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1"/>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1"/>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1"/>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1"/>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1"/>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1"/>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1"/>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1"/>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1"/>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61"/>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61"/>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1"/>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1"/>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61"/>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61"/>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1"/>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1"/>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1"/>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1"/>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1"/>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1"/>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1"/>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1"/>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1"/>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1"/>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1"/>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1"/>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1"/>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61"/>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61"/>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1"/>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61"/>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61"/>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1"/>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1"/>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1"/>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1"/>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1"/>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1"/>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1"/>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1"/>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1"/>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61"/>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1"/>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1"/>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1"/>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1"/>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61"/>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1"/>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1"/>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1"/>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1"/>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1"/>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1"/>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1"/>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1"/>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1"/>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1"/>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1"/>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1"/>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1"/>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1"/>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1"/>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1"/>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1"/>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1"/>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1"/>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1"/>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1"/>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1"/>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1"/>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1"/>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1"/>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1"/>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1"/>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1"/>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1"/>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1"/>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1"/>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1"/>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1"/>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1"/>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1"/>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1"/>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1"/>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1"/>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1"/>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1"/>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1"/>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1"/>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1"/>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1"/>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1"/>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1"/>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1"/>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1"/>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1"/>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1"/>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1"/>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1"/>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1"/>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61"/>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1"/>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1"/>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1"/>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1"/>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61"/>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61"/>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1"/>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1"/>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1"/>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1"/>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1"/>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1"/>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1"/>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1"/>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1"/>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61"/>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61"/>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1"/>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1"/>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1"/>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1"/>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61"/>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1"/>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1"/>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1"/>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1"/>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1"/>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1"/>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1"/>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1"/>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1"/>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1"/>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1"/>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1"/>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1"/>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1"/>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61"/>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1"/>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1"/>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61"/>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61"/>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1"/>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1"/>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1"/>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1"/>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1"/>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1"/>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61"/>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61"/>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1"/>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1"/>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1"/>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1"/>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1"/>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1"/>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1"/>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61"/>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1"/>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1"/>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1"/>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1"/>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1"/>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1"/>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1"/>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1"/>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1"/>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1"/>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1"/>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1"/>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1"/>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1"/>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1"/>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1"/>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1"/>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1"/>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1"/>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1"/>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1"/>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1"/>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1"/>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1"/>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1"/>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1"/>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1"/>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1"/>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1"/>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1"/>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1"/>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1"/>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1"/>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1"/>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1"/>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1"/>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61"/>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1"/>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61"/>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61"/>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1"/>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1"/>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1"/>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1"/>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1"/>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1"/>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1"/>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1"/>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1"/>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1"/>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1"/>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1"/>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1"/>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1"/>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1"/>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61"/>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1"/>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1"/>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1"/>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1"/>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1"/>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1"/>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1"/>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1"/>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1"/>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1"/>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1"/>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1"/>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1"/>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1"/>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1"/>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1"/>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1"/>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1"/>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1"/>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1"/>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1"/>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1"/>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1"/>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1"/>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1"/>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1"/>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1"/>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1"/>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1"/>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1"/>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1"/>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1"/>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61"/>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61"/>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1"/>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61"/>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61"/>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61"/>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61"/>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61"/>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61"/>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1"/>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61"/>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1"/>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1"/>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1"/>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1"/>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1"/>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1"/>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1"/>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61"/>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61"/>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1"/>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1"/>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1"/>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61"/>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1"/>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1"/>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1"/>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1"/>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1"/>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1"/>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1"/>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61"/>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61"/>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1"/>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1"/>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1"/>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61"/>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1"/>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1"/>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1"/>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1"/>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1"/>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1"/>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1"/>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1"/>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1"/>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1"/>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1"/>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1"/>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1"/>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1"/>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1"/>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1"/>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61"/>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1"/>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1"/>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1"/>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1"/>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1"/>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1"/>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1"/>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1"/>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1"/>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1"/>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1"/>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61"/>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1"/>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1"/>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1"/>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1"/>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1"/>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1"/>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1"/>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1"/>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1"/>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1"/>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1"/>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1"/>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61"/>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61"/>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1"/>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61"/>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1"/>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1"/>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1"/>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1"/>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1"/>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1"/>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1"/>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1"/>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61"/>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1"/>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1"/>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1"/>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1"/>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1"/>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1"/>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1"/>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1"/>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1"/>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61"/>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1"/>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1"/>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1"/>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1"/>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1"/>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61"/>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1"/>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1"/>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1"/>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1"/>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1"/>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1"/>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1"/>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1"/>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1"/>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61"/>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61"/>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1"/>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1"/>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1"/>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1"/>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1"/>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61"/>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61"/>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1"/>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1"/>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1"/>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1"/>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1"/>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1"/>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1"/>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1"/>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1"/>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1"/>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1"/>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1"/>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1"/>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1"/>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1"/>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1"/>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1"/>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1"/>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1"/>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1"/>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1"/>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1"/>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1"/>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1"/>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1"/>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1"/>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1"/>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1"/>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1"/>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1"/>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1"/>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1"/>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1"/>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1"/>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1"/>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1"/>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1"/>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1"/>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1"/>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1"/>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1"/>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1"/>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1"/>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1"/>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1"/>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1"/>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1"/>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1"/>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1"/>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1"/>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1"/>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1"/>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1"/>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1"/>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1"/>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1"/>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1"/>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1"/>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1"/>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1"/>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1"/>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1"/>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1"/>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1"/>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1"/>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1"/>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1"/>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1"/>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1"/>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1"/>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1"/>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1"/>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1"/>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1"/>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1"/>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1"/>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1"/>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1"/>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1"/>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1"/>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1"/>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1"/>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1"/>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1"/>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1"/>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1"/>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1"/>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1"/>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1"/>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1"/>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1"/>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1"/>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1"/>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1"/>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1"/>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1"/>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1"/>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1"/>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1"/>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1"/>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1"/>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1"/>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1"/>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1"/>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1"/>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1"/>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1"/>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1"/>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1"/>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1"/>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1"/>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1"/>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1"/>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1"/>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1"/>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1"/>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1"/>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1"/>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1"/>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1"/>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1"/>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1"/>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1"/>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1"/>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1"/>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1"/>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1"/>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1"/>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1"/>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1"/>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1"/>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1"/>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1"/>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1"/>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1"/>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1"/>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1"/>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1"/>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1"/>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1"/>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1"/>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1"/>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1"/>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1"/>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1"/>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1"/>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1"/>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1"/>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1"/>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1"/>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1"/>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1"/>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1"/>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1"/>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1"/>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1"/>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1"/>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1"/>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1"/>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1"/>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1"/>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1"/>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1"/>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1"/>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1"/>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1"/>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1"/>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1"/>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1"/>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1"/>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1"/>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1"/>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1"/>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1"/>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1"/>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1"/>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1"/>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1"/>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1"/>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1"/>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1"/>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1"/>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1"/>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1"/>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1"/>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1"/>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1"/>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1"/>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1"/>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1"/>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1"/>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1"/>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1"/>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1"/>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1"/>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1"/>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1"/>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1"/>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1"/>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1"/>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1"/>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1"/>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1"/>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1"/>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1"/>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1"/>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1"/>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1"/>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1"/>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1"/>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1"/>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1"/>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1"/>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1"/>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1"/>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1"/>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1"/>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1"/>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1"/>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1"/>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1"/>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1"/>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1"/>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1"/>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1"/>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1"/>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1"/>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1"/>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1"/>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1"/>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1"/>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1"/>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1"/>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1"/>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1"/>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1"/>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1"/>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1"/>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1"/>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1"/>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1"/>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1"/>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1"/>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1"/>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1"/>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1"/>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1"/>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1"/>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1"/>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1"/>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1"/>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1"/>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1"/>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1"/>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1"/>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1"/>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1"/>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1"/>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1"/>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1"/>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1"/>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1"/>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1"/>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1"/>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1"/>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1"/>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1"/>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1"/>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1"/>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1"/>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1"/>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1"/>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1"/>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1"/>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1"/>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1"/>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1"/>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1"/>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1"/>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1"/>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1"/>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1"/>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1"/>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1"/>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1"/>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1"/>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1"/>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1"/>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1"/>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1"/>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1"/>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1"/>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1"/>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1"/>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1"/>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1"/>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1"/>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1"/>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1"/>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1"/>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1"/>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1"/>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1"/>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1"/>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1"/>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1"/>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1"/>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1"/>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1"/>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1"/>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1"/>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1"/>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1"/>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1"/>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1"/>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1"/>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1"/>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1"/>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1"/>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1"/>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1"/>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1"/>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1"/>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1"/>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1"/>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1"/>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1"/>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1"/>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1"/>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1"/>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1"/>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1"/>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1"/>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1"/>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1"/>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1"/>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1"/>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1"/>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1"/>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1"/>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1"/>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1"/>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1"/>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1"/>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1"/>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1"/>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1"/>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1"/>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1"/>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1"/>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1"/>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1"/>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1"/>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1"/>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1"/>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1"/>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1"/>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1"/>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1"/>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1"/>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1"/>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1"/>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1"/>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1"/>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1"/>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1"/>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1"/>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1"/>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1"/>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1"/>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1"/>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1"/>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1"/>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1"/>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1"/>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1"/>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1"/>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1"/>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1"/>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1"/>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1"/>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1"/>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1"/>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1"/>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1"/>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1"/>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1"/>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1"/>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1"/>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1"/>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1"/>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1"/>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1"/>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1"/>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1"/>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1"/>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1"/>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1"/>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1"/>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1"/>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1"/>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1"/>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1"/>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1"/>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1"/>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1"/>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1"/>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1"/>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1"/>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1"/>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1"/>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1"/>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1"/>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1"/>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1"/>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1"/>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1"/>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1"/>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1"/>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1"/>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1"/>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1"/>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1"/>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1"/>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1"/>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1"/>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1"/>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1"/>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1"/>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1"/>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1"/>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1"/>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1"/>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1"/>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1"/>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1"/>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1"/>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1"/>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1"/>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1"/>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1"/>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1"/>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1"/>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1"/>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1"/>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1"/>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1"/>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1"/>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1"/>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1"/>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1"/>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1"/>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1"/>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1"/>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1"/>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1"/>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1"/>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1"/>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1"/>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1"/>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1"/>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1"/>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1"/>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1"/>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1"/>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1"/>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1"/>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1"/>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1"/>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1"/>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1"/>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1"/>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1"/>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1"/>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1"/>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1"/>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1"/>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1"/>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1"/>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1"/>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1"/>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1"/>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1"/>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1"/>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1"/>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1"/>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1"/>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1"/>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1"/>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1"/>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1"/>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1"/>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1"/>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1"/>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1"/>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1"/>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1"/>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1"/>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1"/>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1"/>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1"/>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1"/>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1"/>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1"/>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1"/>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1"/>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1"/>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1"/>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1"/>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1"/>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1"/>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1"/>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1"/>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1"/>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1"/>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1"/>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1"/>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1"/>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1"/>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1"/>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1"/>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1"/>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1"/>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1"/>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1"/>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1"/>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1"/>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1"/>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1"/>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1"/>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1"/>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1"/>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1"/>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1"/>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1"/>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1"/>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1"/>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1"/>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1"/>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1"/>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1"/>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1"/>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1"/>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1"/>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1"/>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1"/>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1"/>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1"/>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1"/>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1"/>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1"/>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1"/>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1"/>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1"/>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1"/>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1"/>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1"/>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1"/>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1"/>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1"/>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1"/>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1"/>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1"/>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1"/>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1"/>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1"/>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1"/>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1"/>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1"/>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1"/>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1"/>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1"/>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1"/>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1"/>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1"/>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1"/>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1"/>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1"/>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1"/>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1"/>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1"/>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1"/>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1"/>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1"/>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1"/>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1"/>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1"/>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1"/>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1"/>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1"/>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1"/>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1"/>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1"/>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1"/>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1"/>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1"/>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1"/>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1"/>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1"/>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1"/>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1"/>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1"/>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1"/>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1"/>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1"/>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1"/>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1"/>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1"/>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1"/>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1"/>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1"/>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1"/>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1"/>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1"/>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1"/>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1"/>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1"/>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1"/>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1"/>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1"/>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1"/>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1"/>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1"/>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1"/>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1"/>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1"/>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1"/>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1"/>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1"/>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1"/>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1"/>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1"/>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1"/>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1"/>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1"/>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1"/>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1"/>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1"/>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1"/>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1"/>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1"/>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1"/>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1"/>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1"/>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1"/>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1"/>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1"/>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1"/>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1"/>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1"/>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1"/>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1"/>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1"/>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1"/>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1"/>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1"/>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1"/>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1"/>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1"/>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1"/>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1"/>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1"/>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1"/>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1"/>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1"/>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1"/>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1"/>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1"/>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1"/>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1"/>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1"/>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1"/>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1"/>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1"/>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1"/>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1"/>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1"/>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1"/>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1"/>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1"/>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1"/>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1"/>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1"/>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1"/>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1"/>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1"/>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1"/>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1"/>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1"/>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1"/>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1"/>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8" name="Google Shape;2918;p61"/>
          <p:cNvGrpSpPr/>
          <p:nvPr/>
        </p:nvGrpSpPr>
        <p:grpSpPr>
          <a:xfrm>
            <a:off x="3574273" y="2854307"/>
            <a:ext cx="2241344" cy="1330656"/>
            <a:chOff x="3597785" y="3065882"/>
            <a:chExt cx="2241344" cy="1330656"/>
          </a:xfrm>
        </p:grpSpPr>
        <p:grpSp>
          <p:nvGrpSpPr>
            <p:cNvPr id="2919" name="Google Shape;2919;p61"/>
            <p:cNvGrpSpPr/>
            <p:nvPr/>
          </p:nvGrpSpPr>
          <p:grpSpPr>
            <a:xfrm>
              <a:off x="5296908" y="3937355"/>
              <a:ext cx="143198" cy="32380"/>
              <a:chOff x="5296908" y="3937355"/>
              <a:chExt cx="143198" cy="32380"/>
            </a:xfrm>
          </p:grpSpPr>
          <p:sp>
            <p:nvSpPr>
              <p:cNvPr id="2920" name="Google Shape;2920;p61"/>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21" name="Google Shape;2921;p61"/>
              <p:cNvGrpSpPr/>
              <p:nvPr/>
            </p:nvGrpSpPr>
            <p:grpSpPr>
              <a:xfrm>
                <a:off x="5402331" y="3937355"/>
                <a:ext cx="37776" cy="32380"/>
                <a:chOff x="5402331" y="3937355"/>
                <a:chExt cx="37776" cy="32380"/>
              </a:xfrm>
            </p:grpSpPr>
            <p:sp>
              <p:nvSpPr>
                <p:cNvPr id="2922" name="Google Shape;2922;p61"/>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1"/>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4" name="Google Shape;2924;p61"/>
              <p:cNvGrpSpPr/>
              <p:nvPr/>
            </p:nvGrpSpPr>
            <p:grpSpPr>
              <a:xfrm>
                <a:off x="5296908" y="3937355"/>
                <a:ext cx="37783" cy="32380"/>
                <a:chOff x="5296908" y="3937355"/>
                <a:chExt cx="37783" cy="32380"/>
              </a:xfrm>
            </p:grpSpPr>
            <p:sp>
              <p:nvSpPr>
                <p:cNvPr id="2925" name="Google Shape;2925;p61"/>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1"/>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27" name="Google Shape;2927;p61"/>
            <p:cNvGrpSpPr/>
            <p:nvPr/>
          </p:nvGrpSpPr>
          <p:grpSpPr>
            <a:xfrm>
              <a:off x="4724163" y="3119631"/>
              <a:ext cx="120838" cy="84218"/>
              <a:chOff x="4724163" y="3119631"/>
              <a:chExt cx="120838" cy="84218"/>
            </a:xfrm>
          </p:grpSpPr>
          <p:grpSp>
            <p:nvGrpSpPr>
              <p:cNvPr id="2928" name="Google Shape;2928;p61"/>
              <p:cNvGrpSpPr/>
              <p:nvPr/>
            </p:nvGrpSpPr>
            <p:grpSpPr>
              <a:xfrm>
                <a:off x="4746712" y="3132773"/>
                <a:ext cx="86869" cy="56424"/>
                <a:chOff x="4746712" y="3132773"/>
                <a:chExt cx="86869" cy="56424"/>
              </a:xfrm>
            </p:grpSpPr>
            <p:sp>
              <p:nvSpPr>
                <p:cNvPr id="2929" name="Google Shape;2929;p61"/>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1"/>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1" name="Google Shape;2931;p61"/>
              <p:cNvGrpSpPr/>
              <p:nvPr/>
            </p:nvGrpSpPr>
            <p:grpSpPr>
              <a:xfrm>
                <a:off x="4773634" y="3143336"/>
                <a:ext cx="37776" cy="32451"/>
                <a:chOff x="4773634" y="3143336"/>
                <a:chExt cx="37776" cy="32451"/>
              </a:xfrm>
            </p:grpSpPr>
            <p:sp>
              <p:nvSpPr>
                <p:cNvPr id="2932" name="Google Shape;2932;p61"/>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1"/>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4" name="Google Shape;2934;p61"/>
              <p:cNvGrpSpPr/>
              <p:nvPr/>
            </p:nvGrpSpPr>
            <p:grpSpPr>
              <a:xfrm>
                <a:off x="4724163" y="3131248"/>
                <a:ext cx="37776" cy="32459"/>
                <a:chOff x="4724163" y="3131248"/>
                <a:chExt cx="37776" cy="32459"/>
              </a:xfrm>
            </p:grpSpPr>
            <p:sp>
              <p:nvSpPr>
                <p:cNvPr id="2935" name="Google Shape;2935;p61"/>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1"/>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37" name="Google Shape;2937;p61"/>
              <p:cNvGrpSpPr/>
              <p:nvPr/>
            </p:nvGrpSpPr>
            <p:grpSpPr>
              <a:xfrm>
                <a:off x="4755081" y="3176054"/>
                <a:ext cx="32357" cy="27795"/>
                <a:chOff x="4755081" y="3176054"/>
                <a:chExt cx="32357" cy="27795"/>
              </a:xfrm>
            </p:grpSpPr>
            <p:sp>
              <p:nvSpPr>
                <p:cNvPr id="2938" name="Google Shape;2938;p61"/>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1"/>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40" name="Google Shape;2940;p61"/>
              <p:cNvGrpSpPr/>
              <p:nvPr/>
            </p:nvGrpSpPr>
            <p:grpSpPr>
              <a:xfrm>
                <a:off x="4812550" y="3119631"/>
                <a:ext cx="32451" cy="27803"/>
                <a:chOff x="4812550" y="3119631"/>
                <a:chExt cx="32451" cy="27803"/>
              </a:xfrm>
            </p:grpSpPr>
            <p:sp>
              <p:nvSpPr>
                <p:cNvPr id="2941" name="Google Shape;2941;p61"/>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1"/>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43" name="Google Shape;2943;p61"/>
            <p:cNvGrpSpPr/>
            <p:nvPr/>
          </p:nvGrpSpPr>
          <p:grpSpPr>
            <a:xfrm>
              <a:off x="5382826" y="4027197"/>
              <a:ext cx="268967" cy="250422"/>
              <a:chOff x="5382826" y="4027197"/>
              <a:chExt cx="268967" cy="250422"/>
            </a:xfrm>
          </p:grpSpPr>
          <p:grpSp>
            <p:nvGrpSpPr>
              <p:cNvPr id="2944" name="Google Shape;2944;p61"/>
              <p:cNvGrpSpPr/>
              <p:nvPr/>
            </p:nvGrpSpPr>
            <p:grpSpPr>
              <a:xfrm>
                <a:off x="5405280" y="4042510"/>
                <a:ext cx="237570" cy="218647"/>
                <a:chOff x="5405280" y="4042510"/>
                <a:chExt cx="237570" cy="218647"/>
              </a:xfrm>
            </p:grpSpPr>
            <p:sp>
              <p:nvSpPr>
                <p:cNvPr id="2945" name="Google Shape;2945;p61"/>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1"/>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1"/>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1"/>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1"/>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1"/>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1" name="Google Shape;2951;p61"/>
              <p:cNvGrpSpPr/>
              <p:nvPr/>
            </p:nvGrpSpPr>
            <p:grpSpPr>
              <a:xfrm>
                <a:off x="5382826" y="4125549"/>
                <a:ext cx="37776" cy="32380"/>
                <a:chOff x="5382826" y="4125549"/>
                <a:chExt cx="37776" cy="32380"/>
              </a:xfrm>
            </p:grpSpPr>
            <p:sp>
              <p:nvSpPr>
                <p:cNvPr id="2952" name="Google Shape;2952;p61"/>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1"/>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4" name="Google Shape;2954;p61"/>
              <p:cNvGrpSpPr/>
              <p:nvPr/>
            </p:nvGrpSpPr>
            <p:grpSpPr>
              <a:xfrm>
                <a:off x="5475680" y="4195587"/>
                <a:ext cx="37783" cy="32364"/>
                <a:chOff x="5475680" y="4195587"/>
                <a:chExt cx="37783" cy="32364"/>
              </a:xfrm>
            </p:grpSpPr>
            <p:sp>
              <p:nvSpPr>
                <p:cNvPr id="2955" name="Google Shape;2955;p61"/>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1"/>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7" name="Google Shape;2957;p61"/>
              <p:cNvGrpSpPr/>
              <p:nvPr/>
            </p:nvGrpSpPr>
            <p:grpSpPr>
              <a:xfrm>
                <a:off x="5532575" y="4027197"/>
                <a:ext cx="33308" cy="32262"/>
                <a:chOff x="5532575" y="4027197"/>
                <a:chExt cx="33308" cy="32262"/>
              </a:xfrm>
            </p:grpSpPr>
            <p:sp>
              <p:nvSpPr>
                <p:cNvPr id="2958" name="Google Shape;2958;p61"/>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1"/>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0" name="Google Shape;2960;p61"/>
              <p:cNvGrpSpPr/>
              <p:nvPr/>
            </p:nvGrpSpPr>
            <p:grpSpPr>
              <a:xfrm>
                <a:off x="5590706" y="4245348"/>
                <a:ext cx="33497" cy="32270"/>
                <a:chOff x="5590706" y="4245348"/>
                <a:chExt cx="33497" cy="32270"/>
              </a:xfrm>
            </p:grpSpPr>
            <p:sp>
              <p:nvSpPr>
                <p:cNvPr id="2961" name="Google Shape;2961;p61"/>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1"/>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3" name="Google Shape;2963;p61"/>
              <p:cNvGrpSpPr/>
              <p:nvPr/>
            </p:nvGrpSpPr>
            <p:grpSpPr>
              <a:xfrm>
                <a:off x="5618681" y="4109677"/>
                <a:ext cx="33112" cy="32357"/>
                <a:chOff x="5618681" y="4109677"/>
                <a:chExt cx="33112" cy="32357"/>
              </a:xfrm>
            </p:grpSpPr>
            <p:sp>
              <p:nvSpPr>
                <p:cNvPr id="2964" name="Google Shape;2964;p61"/>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1"/>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6" name="Google Shape;2966;p61"/>
              <p:cNvGrpSpPr/>
              <p:nvPr/>
            </p:nvGrpSpPr>
            <p:grpSpPr>
              <a:xfrm>
                <a:off x="5479298" y="4128262"/>
                <a:ext cx="31405" cy="26906"/>
                <a:chOff x="5479298" y="4128262"/>
                <a:chExt cx="31405" cy="26906"/>
              </a:xfrm>
            </p:grpSpPr>
            <p:sp>
              <p:nvSpPr>
                <p:cNvPr id="2967" name="Google Shape;2967;p61"/>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1"/>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69" name="Google Shape;2969;p61"/>
              <p:cNvGrpSpPr/>
              <p:nvPr/>
            </p:nvGrpSpPr>
            <p:grpSpPr>
              <a:xfrm>
                <a:off x="5582903" y="4180116"/>
                <a:ext cx="31499" cy="26898"/>
                <a:chOff x="5582903" y="4180116"/>
                <a:chExt cx="31499" cy="26898"/>
              </a:xfrm>
            </p:grpSpPr>
            <p:sp>
              <p:nvSpPr>
                <p:cNvPr id="2970" name="Google Shape;2970;p61"/>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1"/>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72" name="Google Shape;2972;p61"/>
            <p:cNvGrpSpPr/>
            <p:nvPr/>
          </p:nvGrpSpPr>
          <p:grpSpPr>
            <a:xfrm>
              <a:off x="3977681" y="3230323"/>
              <a:ext cx="94584" cy="84085"/>
              <a:chOff x="3977681" y="3230323"/>
              <a:chExt cx="94584" cy="84085"/>
            </a:xfrm>
          </p:grpSpPr>
          <p:grpSp>
            <p:nvGrpSpPr>
              <p:cNvPr id="2973" name="Google Shape;2973;p61"/>
              <p:cNvGrpSpPr/>
              <p:nvPr/>
            </p:nvGrpSpPr>
            <p:grpSpPr>
              <a:xfrm>
                <a:off x="4000135" y="3243041"/>
                <a:ext cx="59570" cy="57186"/>
                <a:chOff x="4000135" y="3243041"/>
                <a:chExt cx="59570" cy="57186"/>
              </a:xfrm>
            </p:grpSpPr>
            <p:sp>
              <p:nvSpPr>
                <p:cNvPr id="2974" name="Google Shape;2974;p61"/>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1"/>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1"/>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7" name="Google Shape;2977;p61"/>
              <p:cNvGrpSpPr/>
              <p:nvPr/>
            </p:nvGrpSpPr>
            <p:grpSpPr>
              <a:xfrm>
                <a:off x="3977681" y="3245872"/>
                <a:ext cx="37783" cy="32380"/>
                <a:chOff x="3977681" y="3245872"/>
                <a:chExt cx="37783" cy="32380"/>
              </a:xfrm>
            </p:grpSpPr>
            <p:sp>
              <p:nvSpPr>
                <p:cNvPr id="2978" name="Google Shape;2978;p61"/>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1"/>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0" name="Google Shape;2980;p61"/>
              <p:cNvGrpSpPr/>
              <p:nvPr/>
            </p:nvGrpSpPr>
            <p:grpSpPr>
              <a:xfrm>
                <a:off x="4040860" y="3262672"/>
                <a:ext cx="31405" cy="27001"/>
                <a:chOff x="4040860" y="3262672"/>
                <a:chExt cx="31405" cy="27001"/>
              </a:xfrm>
            </p:grpSpPr>
            <p:sp>
              <p:nvSpPr>
                <p:cNvPr id="2981" name="Google Shape;2981;p61"/>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1"/>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3" name="Google Shape;2983;p61"/>
              <p:cNvGrpSpPr/>
              <p:nvPr/>
            </p:nvGrpSpPr>
            <p:grpSpPr>
              <a:xfrm>
                <a:off x="4021072" y="3230323"/>
                <a:ext cx="31397" cy="26906"/>
                <a:chOff x="4021072" y="3230323"/>
                <a:chExt cx="31397" cy="26906"/>
              </a:xfrm>
            </p:grpSpPr>
            <p:sp>
              <p:nvSpPr>
                <p:cNvPr id="2984" name="Google Shape;2984;p61"/>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1"/>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86" name="Google Shape;2986;p61"/>
              <p:cNvGrpSpPr/>
              <p:nvPr/>
            </p:nvGrpSpPr>
            <p:grpSpPr>
              <a:xfrm>
                <a:off x="4001472" y="3287462"/>
                <a:ext cx="31499" cy="26945"/>
                <a:chOff x="4001472" y="3287462"/>
                <a:chExt cx="31499" cy="26945"/>
              </a:xfrm>
            </p:grpSpPr>
            <p:sp>
              <p:nvSpPr>
                <p:cNvPr id="2987" name="Google Shape;2987;p61"/>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1"/>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89" name="Google Shape;2989;p61"/>
            <p:cNvGrpSpPr/>
            <p:nvPr/>
          </p:nvGrpSpPr>
          <p:grpSpPr>
            <a:xfrm>
              <a:off x="4084715" y="3258865"/>
              <a:ext cx="184961" cy="137268"/>
              <a:chOff x="4084715" y="3258865"/>
              <a:chExt cx="184961" cy="137268"/>
            </a:xfrm>
          </p:grpSpPr>
          <p:grpSp>
            <p:nvGrpSpPr>
              <p:cNvPr id="2990" name="Google Shape;2990;p61"/>
              <p:cNvGrpSpPr/>
              <p:nvPr/>
            </p:nvGrpSpPr>
            <p:grpSpPr>
              <a:xfrm>
                <a:off x="4107453" y="3271583"/>
                <a:ext cx="153470" cy="110275"/>
                <a:chOff x="4107453" y="3271583"/>
                <a:chExt cx="153470" cy="110275"/>
              </a:xfrm>
            </p:grpSpPr>
            <p:sp>
              <p:nvSpPr>
                <p:cNvPr id="2991" name="Google Shape;2991;p61"/>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1"/>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1"/>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1"/>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5" name="Google Shape;2995;p61"/>
              <p:cNvGrpSpPr/>
              <p:nvPr/>
            </p:nvGrpSpPr>
            <p:grpSpPr>
              <a:xfrm>
                <a:off x="4136947" y="3258865"/>
                <a:ext cx="31499" cy="27001"/>
                <a:chOff x="4136947" y="3258865"/>
                <a:chExt cx="31499" cy="27001"/>
              </a:xfrm>
            </p:grpSpPr>
            <p:sp>
              <p:nvSpPr>
                <p:cNvPr id="2996" name="Google Shape;2996;p61"/>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1"/>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98" name="Google Shape;2998;p61"/>
              <p:cNvGrpSpPr/>
              <p:nvPr/>
            </p:nvGrpSpPr>
            <p:grpSpPr>
              <a:xfrm>
                <a:off x="4084715" y="3266478"/>
                <a:ext cx="31468" cy="26898"/>
                <a:chOff x="4084715" y="3266478"/>
                <a:chExt cx="31468" cy="26898"/>
              </a:xfrm>
            </p:grpSpPr>
            <p:sp>
              <p:nvSpPr>
                <p:cNvPr id="2999" name="Google Shape;2999;p61"/>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1"/>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1" name="Google Shape;3001;p61"/>
              <p:cNvGrpSpPr/>
              <p:nvPr/>
            </p:nvGrpSpPr>
            <p:grpSpPr>
              <a:xfrm>
                <a:off x="4159213" y="3279849"/>
                <a:ext cx="31405" cy="26945"/>
                <a:chOff x="4159213" y="3279849"/>
                <a:chExt cx="31405" cy="26945"/>
              </a:xfrm>
            </p:grpSpPr>
            <p:sp>
              <p:nvSpPr>
                <p:cNvPr id="3002" name="Google Shape;3002;p61"/>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1"/>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4" name="Google Shape;3004;p61"/>
              <p:cNvGrpSpPr/>
              <p:nvPr/>
            </p:nvGrpSpPr>
            <p:grpSpPr>
              <a:xfrm>
                <a:off x="4201550" y="3266502"/>
                <a:ext cx="31405" cy="26883"/>
                <a:chOff x="4201550" y="3266502"/>
                <a:chExt cx="31405" cy="26883"/>
              </a:xfrm>
            </p:grpSpPr>
            <p:sp>
              <p:nvSpPr>
                <p:cNvPr id="3005" name="Google Shape;3005;p61"/>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1"/>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7" name="Google Shape;3007;p61"/>
              <p:cNvGrpSpPr/>
              <p:nvPr/>
            </p:nvGrpSpPr>
            <p:grpSpPr>
              <a:xfrm>
                <a:off x="4201550" y="3338278"/>
                <a:ext cx="31405" cy="26930"/>
                <a:chOff x="4201550" y="3338278"/>
                <a:chExt cx="31405" cy="26930"/>
              </a:xfrm>
            </p:grpSpPr>
            <p:sp>
              <p:nvSpPr>
                <p:cNvPr id="3008" name="Google Shape;3008;p61"/>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1"/>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0" name="Google Shape;3010;p61"/>
              <p:cNvGrpSpPr/>
              <p:nvPr/>
            </p:nvGrpSpPr>
            <p:grpSpPr>
              <a:xfrm>
                <a:off x="4238272" y="3369132"/>
                <a:ext cx="31405" cy="27001"/>
                <a:chOff x="4238272" y="3369132"/>
                <a:chExt cx="31405" cy="27001"/>
              </a:xfrm>
            </p:grpSpPr>
            <p:sp>
              <p:nvSpPr>
                <p:cNvPr id="3011" name="Google Shape;3011;p61"/>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1"/>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13" name="Google Shape;3013;p61"/>
            <p:cNvGrpSpPr/>
            <p:nvPr/>
          </p:nvGrpSpPr>
          <p:grpSpPr>
            <a:xfrm>
              <a:off x="4068639" y="3200169"/>
              <a:ext cx="77643" cy="37272"/>
              <a:chOff x="4068639" y="3200169"/>
              <a:chExt cx="77643" cy="37272"/>
            </a:xfrm>
          </p:grpSpPr>
          <p:sp>
            <p:nvSpPr>
              <p:cNvPr id="3014" name="Google Shape;3014;p61"/>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15" name="Google Shape;3015;p61"/>
              <p:cNvGrpSpPr/>
              <p:nvPr/>
            </p:nvGrpSpPr>
            <p:grpSpPr>
              <a:xfrm>
                <a:off x="4114878" y="3200169"/>
                <a:ext cx="31405" cy="26993"/>
                <a:chOff x="4114878" y="3200169"/>
                <a:chExt cx="31405" cy="26993"/>
              </a:xfrm>
            </p:grpSpPr>
            <p:sp>
              <p:nvSpPr>
                <p:cNvPr id="3016" name="Google Shape;3016;p61"/>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1"/>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18" name="Google Shape;3018;p61"/>
              <p:cNvGrpSpPr/>
              <p:nvPr/>
            </p:nvGrpSpPr>
            <p:grpSpPr>
              <a:xfrm>
                <a:off x="4068639" y="3210535"/>
                <a:ext cx="31499" cy="26906"/>
                <a:chOff x="4068639" y="3210535"/>
                <a:chExt cx="31499" cy="26906"/>
              </a:xfrm>
            </p:grpSpPr>
            <p:sp>
              <p:nvSpPr>
                <p:cNvPr id="3019" name="Google Shape;3019;p61"/>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1"/>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21" name="Google Shape;3021;p61"/>
            <p:cNvGrpSpPr/>
            <p:nvPr/>
          </p:nvGrpSpPr>
          <p:grpSpPr>
            <a:xfrm>
              <a:off x="3869702" y="3066935"/>
              <a:ext cx="382664" cy="190294"/>
              <a:chOff x="3869702" y="3066935"/>
              <a:chExt cx="382664" cy="190294"/>
            </a:xfrm>
          </p:grpSpPr>
          <p:grpSp>
            <p:nvGrpSpPr>
              <p:cNvPr id="3022" name="Google Shape;3022;p61"/>
              <p:cNvGrpSpPr/>
              <p:nvPr/>
            </p:nvGrpSpPr>
            <p:grpSpPr>
              <a:xfrm>
                <a:off x="3888633" y="3082351"/>
                <a:ext cx="351172" cy="160698"/>
                <a:chOff x="3888633" y="3082351"/>
                <a:chExt cx="351172" cy="160698"/>
              </a:xfrm>
            </p:grpSpPr>
            <p:sp>
              <p:nvSpPr>
                <p:cNvPr id="3023" name="Google Shape;3023;p61"/>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1"/>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1"/>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1"/>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1"/>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1"/>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29" name="Google Shape;3029;p61"/>
              <p:cNvGrpSpPr/>
              <p:nvPr/>
            </p:nvGrpSpPr>
            <p:grpSpPr>
              <a:xfrm>
                <a:off x="4143703" y="3066935"/>
                <a:ext cx="37783" cy="32357"/>
                <a:chOff x="4143703" y="3066935"/>
                <a:chExt cx="37783" cy="32357"/>
              </a:xfrm>
            </p:grpSpPr>
            <p:sp>
              <p:nvSpPr>
                <p:cNvPr id="3030" name="Google Shape;3030;p61"/>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1"/>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2" name="Google Shape;3032;p61"/>
              <p:cNvGrpSpPr/>
              <p:nvPr/>
            </p:nvGrpSpPr>
            <p:grpSpPr>
              <a:xfrm>
                <a:off x="4044565" y="3103563"/>
                <a:ext cx="37783" cy="32451"/>
                <a:chOff x="4044565" y="3103563"/>
                <a:chExt cx="37783" cy="32451"/>
              </a:xfrm>
            </p:grpSpPr>
            <p:sp>
              <p:nvSpPr>
                <p:cNvPr id="3033" name="Google Shape;3033;p61"/>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1"/>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5" name="Google Shape;3035;p61"/>
              <p:cNvGrpSpPr/>
              <p:nvPr/>
            </p:nvGrpSpPr>
            <p:grpSpPr>
              <a:xfrm>
                <a:off x="4017454" y="3188237"/>
                <a:ext cx="37776" cy="32357"/>
                <a:chOff x="4017454" y="3188237"/>
                <a:chExt cx="37776" cy="32357"/>
              </a:xfrm>
            </p:grpSpPr>
            <p:sp>
              <p:nvSpPr>
                <p:cNvPr id="3036" name="Google Shape;3036;p61"/>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1"/>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8" name="Google Shape;3038;p61"/>
              <p:cNvGrpSpPr/>
              <p:nvPr/>
            </p:nvGrpSpPr>
            <p:grpSpPr>
              <a:xfrm>
                <a:off x="3921548" y="3157509"/>
                <a:ext cx="37783" cy="32357"/>
                <a:chOff x="3921548" y="3157509"/>
                <a:chExt cx="37783" cy="32357"/>
              </a:xfrm>
            </p:grpSpPr>
            <p:sp>
              <p:nvSpPr>
                <p:cNvPr id="3039" name="Google Shape;3039;p61"/>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1"/>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1" name="Google Shape;3041;p61"/>
              <p:cNvGrpSpPr/>
              <p:nvPr/>
            </p:nvGrpSpPr>
            <p:grpSpPr>
              <a:xfrm>
                <a:off x="3939056" y="3211620"/>
                <a:ext cx="37783" cy="32380"/>
                <a:chOff x="3939056" y="3211620"/>
                <a:chExt cx="37783" cy="32380"/>
              </a:xfrm>
            </p:grpSpPr>
            <p:sp>
              <p:nvSpPr>
                <p:cNvPr id="3042" name="Google Shape;3042;p61"/>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1"/>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4" name="Google Shape;3044;p61"/>
              <p:cNvGrpSpPr/>
              <p:nvPr/>
            </p:nvGrpSpPr>
            <p:grpSpPr>
              <a:xfrm>
                <a:off x="4176240" y="3136965"/>
                <a:ext cx="31405" cy="26930"/>
                <a:chOff x="4176240" y="3136965"/>
                <a:chExt cx="31405" cy="26930"/>
              </a:xfrm>
            </p:grpSpPr>
            <p:sp>
              <p:nvSpPr>
                <p:cNvPr id="3045" name="Google Shape;3045;p61"/>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1"/>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7" name="Google Shape;3047;p61"/>
              <p:cNvGrpSpPr/>
              <p:nvPr/>
            </p:nvGrpSpPr>
            <p:grpSpPr>
              <a:xfrm>
                <a:off x="4133148" y="3152593"/>
                <a:ext cx="31499" cy="27001"/>
                <a:chOff x="4133148" y="3152593"/>
                <a:chExt cx="31499" cy="27001"/>
              </a:xfrm>
            </p:grpSpPr>
            <p:sp>
              <p:nvSpPr>
                <p:cNvPr id="3048" name="Google Shape;3048;p61"/>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1"/>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0" name="Google Shape;3050;p61"/>
              <p:cNvGrpSpPr/>
              <p:nvPr/>
            </p:nvGrpSpPr>
            <p:grpSpPr>
              <a:xfrm>
                <a:off x="4220866" y="3073534"/>
                <a:ext cx="31499" cy="26898"/>
                <a:chOff x="4220866" y="3073534"/>
                <a:chExt cx="31499" cy="26898"/>
              </a:xfrm>
            </p:grpSpPr>
            <p:sp>
              <p:nvSpPr>
                <p:cNvPr id="3051" name="Google Shape;3051;p61"/>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1"/>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3" name="Google Shape;3053;p61"/>
              <p:cNvGrpSpPr/>
              <p:nvPr/>
            </p:nvGrpSpPr>
            <p:grpSpPr>
              <a:xfrm>
                <a:off x="3869702" y="3230323"/>
                <a:ext cx="31499" cy="26906"/>
                <a:chOff x="3869702" y="3230323"/>
                <a:chExt cx="31499" cy="26906"/>
              </a:xfrm>
            </p:grpSpPr>
            <p:sp>
              <p:nvSpPr>
                <p:cNvPr id="3054" name="Google Shape;3054;p61"/>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1"/>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6" name="Google Shape;3056;p61"/>
            <p:cNvGrpSpPr/>
            <p:nvPr/>
          </p:nvGrpSpPr>
          <p:grpSpPr>
            <a:xfrm>
              <a:off x="4271383" y="3065882"/>
              <a:ext cx="304556" cy="341663"/>
              <a:chOff x="4271383" y="3065882"/>
              <a:chExt cx="304556" cy="341663"/>
            </a:xfrm>
          </p:grpSpPr>
          <p:grpSp>
            <p:nvGrpSpPr>
              <p:cNvPr id="3057" name="Google Shape;3057;p61"/>
              <p:cNvGrpSpPr/>
              <p:nvPr/>
            </p:nvGrpSpPr>
            <p:grpSpPr>
              <a:xfrm>
                <a:off x="4293838" y="3078639"/>
                <a:ext cx="269353" cy="311973"/>
                <a:chOff x="4293838" y="3078639"/>
                <a:chExt cx="269353" cy="311973"/>
              </a:xfrm>
            </p:grpSpPr>
            <p:sp>
              <p:nvSpPr>
                <p:cNvPr id="3058" name="Google Shape;3058;p61"/>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1"/>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1"/>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1"/>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1"/>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1"/>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1"/>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1"/>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1"/>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1"/>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1"/>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1"/>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1"/>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1"/>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1"/>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1"/>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1"/>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5" name="Google Shape;3075;p61"/>
              <p:cNvGrpSpPr/>
              <p:nvPr/>
            </p:nvGrpSpPr>
            <p:grpSpPr>
              <a:xfrm>
                <a:off x="4538164" y="3342061"/>
                <a:ext cx="37776" cy="32380"/>
                <a:chOff x="4538164" y="3342061"/>
                <a:chExt cx="37776" cy="32380"/>
              </a:xfrm>
            </p:grpSpPr>
            <p:sp>
              <p:nvSpPr>
                <p:cNvPr id="3076" name="Google Shape;3076;p61"/>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1"/>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8" name="Google Shape;3078;p61"/>
              <p:cNvGrpSpPr/>
              <p:nvPr/>
            </p:nvGrpSpPr>
            <p:grpSpPr>
              <a:xfrm>
                <a:off x="4271383" y="3194742"/>
                <a:ext cx="37783" cy="32420"/>
                <a:chOff x="4271383" y="3194742"/>
                <a:chExt cx="37783" cy="32420"/>
              </a:xfrm>
            </p:grpSpPr>
            <p:sp>
              <p:nvSpPr>
                <p:cNvPr id="3079" name="Google Shape;3079;p61"/>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1" name="Google Shape;3081;p61"/>
              <p:cNvGrpSpPr/>
              <p:nvPr/>
            </p:nvGrpSpPr>
            <p:grpSpPr>
              <a:xfrm>
                <a:off x="4284416" y="3084058"/>
                <a:ext cx="37783" cy="32357"/>
                <a:chOff x="4284416" y="3084058"/>
                <a:chExt cx="37783" cy="32357"/>
              </a:xfrm>
            </p:grpSpPr>
            <p:sp>
              <p:nvSpPr>
                <p:cNvPr id="3082" name="Google Shape;3082;p61"/>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4" name="Google Shape;3084;p61"/>
              <p:cNvGrpSpPr/>
              <p:nvPr/>
            </p:nvGrpSpPr>
            <p:grpSpPr>
              <a:xfrm>
                <a:off x="4478697" y="3297561"/>
                <a:ext cx="37776" cy="32451"/>
                <a:chOff x="4478697" y="3297561"/>
                <a:chExt cx="37776" cy="32451"/>
              </a:xfrm>
            </p:grpSpPr>
            <p:sp>
              <p:nvSpPr>
                <p:cNvPr id="3085" name="Google Shape;3085;p61"/>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1"/>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7" name="Google Shape;3087;p61"/>
              <p:cNvGrpSpPr/>
              <p:nvPr/>
            </p:nvGrpSpPr>
            <p:grpSpPr>
              <a:xfrm>
                <a:off x="4411813" y="3331711"/>
                <a:ext cx="37776" cy="32451"/>
                <a:chOff x="4411813" y="3331711"/>
                <a:chExt cx="37776" cy="32451"/>
              </a:xfrm>
            </p:grpSpPr>
            <p:sp>
              <p:nvSpPr>
                <p:cNvPr id="3088" name="Google Shape;3088;p61"/>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0" name="Google Shape;3090;p61"/>
              <p:cNvGrpSpPr/>
              <p:nvPr/>
            </p:nvGrpSpPr>
            <p:grpSpPr>
              <a:xfrm>
                <a:off x="4337984" y="3375188"/>
                <a:ext cx="37776" cy="32357"/>
                <a:chOff x="4337984" y="3375188"/>
                <a:chExt cx="37776" cy="32357"/>
              </a:xfrm>
            </p:grpSpPr>
            <p:sp>
              <p:nvSpPr>
                <p:cNvPr id="3091" name="Google Shape;3091;p61"/>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3" name="Google Shape;3093;p61"/>
              <p:cNvGrpSpPr/>
              <p:nvPr/>
            </p:nvGrpSpPr>
            <p:grpSpPr>
              <a:xfrm>
                <a:off x="4494867" y="3090530"/>
                <a:ext cx="37878" cy="32451"/>
                <a:chOff x="4494867" y="3090530"/>
                <a:chExt cx="37878" cy="32451"/>
              </a:xfrm>
            </p:grpSpPr>
            <p:sp>
              <p:nvSpPr>
                <p:cNvPr id="3094" name="Google Shape;3094;p61"/>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6" name="Google Shape;3096;p61"/>
              <p:cNvGrpSpPr/>
              <p:nvPr/>
            </p:nvGrpSpPr>
            <p:grpSpPr>
              <a:xfrm>
                <a:off x="4525124" y="3207774"/>
                <a:ext cx="37783" cy="32420"/>
                <a:chOff x="4525124" y="3207774"/>
                <a:chExt cx="37783" cy="32420"/>
              </a:xfrm>
            </p:grpSpPr>
            <p:sp>
              <p:nvSpPr>
                <p:cNvPr id="3097" name="Google Shape;3097;p61"/>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61"/>
              <p:cNvGrpSpPr/>
              <p:nvPr/>
            </p:nvGrpSpPr>
            <p:grpSpPr>
              <a:xfrm>
                <a:off x="4440544" y="3176479"/>
                <a:ext cx="31499" cy="26898"/>
                <a:chOff x="4440544" y="3176479"/>
                <a:chExt cx="31499" cy="26898"/>
              </a:xfrm>
            </p:grpSpPr>
            <p:sp>
              <p:nvSpPr>
                <p:cNvPr id="3100" name="Google Shape;3100;p61"/>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2" name="Google Shape;3102;p61"/>
              <p:cNvGrpSpPr/>
              <p:nvPr/>
            </p:nvGrpSpPr>
            <p:grpSpPr>
              <a:xfrm>
                <a:off x="4350545" y="3156400"/>
                <a:ext cx="31405" cy="27001"/>
                <a:chOff x="4350545" y="3156400"/>
                <a:chExt cx="31405" cy="27001"/>
              </a:xfrm>
            </p:grpSpPr>
            <p:sp>
              <p:nvSpPr>
                <p:cNvPr id="3103" name="Google Shape;3103;p61"/>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5" name="Google Shape;3105;p61"/>
              <p:cNvGrpSpPr/>
              <p:nvPr/>
            </p:nvGrpSpPr>
            <p:grpSpPr>
              <a:xfrm>
                <a:off x="4376703" y="3255058"/>
                <a:ext cx="31405" cy="27001"/>
                <a:chOff x="4376703" y="3255058"/>
                <a:chExt cx="31405" cy="27001"/>
              </a:xfrm>
            </p:grpSpPr>
            <p:sp>
              <p:nvSpPr>
                <p:cNvPr id="3106" name="Google Shape;3106;p61"/>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8" name="Google Shape;3108;p61"/>
              <p:cNvGrpSpPr/>
              <p:nvPr/>
            </p:nvGrpSpPr>
            <p:grpSpPr>
              <a:xfrm>
                <a:off x="4331322" y="3283656"/>
                <a:ext cx="31405" cy="26945"/>
                <a:chOff x="4331322" y="3283656"/>
                <a:chExt cx="31405" cy="26945"/>
              </a:xfrm>
            </p:grpSpPr>
            <p:sp>
              <p:nvSpPr>
                <p:cNvPr id="3109" name="Google Shape;3109;p61"/>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1" name="Google Shape;3111;p61"/>
              <p:cNvGrpSpPr/>
              <p:nvPr/>
            </p:nvGrpSpPr>
            <p:grpSpPr>
              <a:xfrm>
                <a:off x="4380510" y="3065882"/>
                <a:ext cx="31405" cy="26938"/>
                <a:chOff x="4380510" y="3065882"/>
                <a:chExt cx="31405" cy="26938"/>
              </a:xfrm>
            </p:grpSpPr>
            <p:sp>
              <p:nvSpPr>
                <p:cNvPr id="3112" name="Google Shape;3112;p61"/>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14" name="Google Shape;3114;p61"/>
            <p:cNvGrpSpPr/>
            <p:nvPr/>
          </p:nvGrpSpPr>
          <p:grpSpPr>
            <a:xfrm>
              <a:off x="4558998" y="3188237"/>
              <a:ext cx="1280131" cy="1052746"/>
              <a:chOff x="4558998" y="3188237"/>
              <a:chExt cx="1280131" cy="1052746"/>
            </a:xfrm>
          </p:grpSpPr>
          <p:sp>
            <p:nvSpPr>
              <p:cNvPr id="3115" name="Google Shape;3115;p61"/>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6" name="Google Shape;3116;p61"/>
              <p:cNvGrpSpPr/>
              <p:nvPr/>
            </p:nvGrpSpPr>
            <p:grpSpPr>
              <a:xfrm>
                <a:off x="4579164" y="3203653"/>
                <a:ext cx="1244833" cy="1020397"/>
                <a:chOff x="4579164" y="3203653"/>
                <a:chExt cx="1244833" cy="1020397"/>
              </a:xfrm>
            </p:grpSpPr>
            <p:sp>
              <p:nvSpPr>
                <p:cNvPr id="3117" name="Google Shape;3117;p61"/>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9" name="Google Shape;3119;p61"/>
                <p:cNvGrpSpPr/>
                <p:nvPr/>
              </p:nvGrpSpPr>
              <p:grpSpPr>
                <a:xfrm>
                  <a:off x="4579164" y="3203653"/>
                  <a:ext cx="1244833" cy="1020397"/>
                  <a:chOff x="4579164" y="3203653"/>
                  <a:chExt cx="1244833" cy="1020397"/>
                </a:xfrm>
              </p:grpSpPr>
              <p:sp>
                <p:nvSpPr>
                  <p:cNvPr id="3120" name="Google Shape;3120;p61"/>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1"/>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22" name="Google Shape;3122;p61"/>
                  <p:cNvGrpSpPr/>
                  <p:nvPr/>
                </p:nvGrpSpPr>
                <p:grpSpPr>
                  <a:xfrm>
                    <a:off x="4579164" y="3203653"/>
                    <a:ext cx="1244833" cy="1020397"/>
                    <a:chOff x="4579164" y="3203653"/>
                    <a:chExt cx="1244833" cy="1020397"/>
                  </a:xfrm>
                </p:grpSpPr>
                <p:sp>
                  <p:nvSpPr>
                    <p:cNvPr id="3123" name="Google Shape;3123;p61"/>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1"/>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1"/>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1"/>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1"/>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1"/>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1"/>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1"/>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31" name="Google Shape;3131;p61"/>
                    <p:cNvGrpSpPr/>
                    <p:nvPr/>
                  </p:nvGrpSpPr>
                  <p:grpSpPr>
                    <a:xfrm>
                      <a:off x="4579164" y="3203653"/>
                      <a:ext cx="1244833" cy="1020397"/>
                      <a:chOff x="4579164" y="3203653"/>
                      <a:chExt cx="1244833" cy="1020397"/>
                    </a:xfrm>
                  </p:grpSpPr>
                  <p:sp>
                    <p:nvSpPr>
                      <p:cNvPr id="3132" name="Google Shape;3132;p61"/>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1"/>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1"/>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1"/>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1"/>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1"/>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1"/>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1"/>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1"/>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1"/>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1"/>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46" name="Google Shape;3146;p61"/>
                      <p:cNvGrpSpPr/>
                      <p:nvPr/>
                    </p:nvGrpSpPr>
                    <p:grpSpPr>
                      <a:xfrm>
                        <a:off x="4579164" y="3203653"/>
                        <a:ext cx="1244833" cy="1020397"/>
                        <a:chOff x="4579164" y="3203653"/>
                        <a:chExt cx="1244833" cy="1020397"/>
                      </a:xfrm>
                    </p:grpSpPr>
                    <p:sp>
                      <p:nvSpPr>
                        <p:cNvPr id="3147" name="Google Shape;3147;p61"/>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1"/>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1"/>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1"/>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1"/>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1"/>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1"/>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1"/>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1"/>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1"/>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1"/>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1"/>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1"/>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1"/>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1"/>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1"/>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1"/>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1"/>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1"/>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1"/>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1"/>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1"/>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1" name="Google Shape;3171;p61"/>
                        <p:cNvGrpSpPr/>
                        <p:nvPr/>
                      </p:nvGrpSpPr>
                      <p:grpSpPr>
                        <a:xfrm>
                          <a:off x="4579164" y="3203653"/>
                          <a:ext cx="1244833" cy="1020397"/>
                          <a:chOff x="4579164" y="3203653"/>
                          <a:chExt cx="1244833" cy="1020397"/>
                        </a:xfrm>
                      </p:grpSpPr>
                      <p:sp>
                        <p:nvSpPr>
                          <p:cNvPr id="3172" name="Google Shape;3172;p61"/>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73" name="Google Shape;3173;p61"/>
                          <p:cNvGrpSpPr/>
                          <p:nvPr/>
                        </p:nvGrpSpPr>
                        <p:grpSpPr>
                          <a:xfrm>
                            <a:off x="4579164" y="3203653"/>
                            <a:ext cx="1244833" cy="1020397"/>
                            <a:chOff x="4579164" y="3203653"/>
                            <a:chExt cx="1244833" cy="1020397"/>
                          </a:xfrm>
                        </p:grpSpPr>
                        <p:sp>
                          <p:nvSpPr>
                            <p:cNvPr id="3174" name="Google Shape;3174;p61"/>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1"/>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1"/>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1"/>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1"/>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1"/>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1"/>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81" name="Google Shape;3181;p61"/>
                            <p:cNvGrpSpPr/>
                            <p:nvPr/>
                          </p:nvGrpSpPr>
                          <p:grpSpPr>
                            <a:xfrm>
                              <a:off x="4579164" y="3203653"/>
                              <a:ext cx="1244833" cy="1020397"/>
                              <a:chOff x="4579164" y="3203653"/>
                              <a:chExt cx="1244833" cy="1020397"/>
                            </a:xfrm>
                          </p:grpSpPr>
                          <p:sp>
                            <p:nvSpPr>
                              <p:cNvPr id="3182" name="Google Shape;3182;p61"/>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1"/>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1"/>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1"/>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1"/>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1"/>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1"/>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1"/>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1"/>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1"/>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95" name="Google Shape;3195;p61"/>
                              <p:cNvGrpSpPr/>
                              <p:nvPr/>
                            </p:nvGrpSpPr>
                            <p:grpSpPr>
                              <a:xfrm>
                                <a:off x="4579164" y="3203653"/>
                                <a:ext cx="1244833" cy="1020397"/>
                                <a:chOff x="4579164" y="3203653"/>
                                <a:chExt cx="1244833" cy="1020397"/>
                              </a:xfrm>
                            </p:grpSpPr>
                            <p:sp>
                              <p:nvSpPr>
                                <p:cNvPr id="3196" name="Google Shape;3196;p61"/>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1"/>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1"/>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1"/>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1"/>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3" name="Google Shape;3203;p61"/>
                                <p:cNvGrpSpPr/>
                                <p:nvPr/>
                              </p:nvGrpSpPr>
                              <p:grpSpPr>
                                <a:xfrm>
                                  <a:off x="4579164" y="3203653"/>
                                  <a:ext cx="1244833" cy="1020397"/>
                                  <a:chOff x="4579164" y="3203653"/>
                                  <a:chExt cx="1244833" cy="1020397"/>
                                </a:xfrm>
                              </p:grpSpPr>
                              <p:sp>
                                <p:nvSpPr>
                                  <p:cNvPr id="3204" name="Google Shape;3204;p61"/>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1"/>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9" name="Google Shape;3209;p61"/>
                                  <p:cNvGrpSpPr/>
                                  <p:nvPr/>
                                </p:nvGrpSpPr>
                                <p:grpSpPr>
                                  <a:xfrm>
                                    <a:off x="4579164" y="3203653"/>
                                    <a:ext cx="1244833" cy="1020397"/>
                                    <a:chOff x="4579164" y="3203653"/>
                                    <a:chExt cx="1244833" cy="1020397"/>
                                  </a:xfrm>
                                </p:grpSpPr>
                                <p:sp>
                                  <p:nvSpPr>
                                    <p:cNvPr id="3210" name="Google Shape;3210;p61"/>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1"/>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214" name="Google Shape;3214;p61"/>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217" name="Google Shape;3217;p61"/>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218" name="Google Shape;3218;p61"/>
              <p:cNvGrpSpPr/>
              <p:nvPr/>
            </p:nvGrpSpPr>
            <p:grpSpPr>
              <a:xfrm>
                <a:off x="4595437" y="3598775"/>
                <a:ext cx="37776" cy="32451"/>
                <a:chOff x="4595437" y="3598775"/>
                <a:chExt cx="37776" cy="32451"/>
              </a:xfrm>
            </p:grpSpPr>
            <p:sp>
              <p:nvSpPr>
                <p:cNvPr id="3219" name="Google Shape;3219;p61"/>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1"/>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1" name="Google Shape;3221;p61"/>
              <p:cNvGrpSpPr/>
              <p:nvPr/>
            </p:nvGrpSpPr>
            <p:grpSpPr>
              <a:xfrm>
                <a:off x="4641864" y="3524443"/>
                <a:ext cx="37776" cy="32380"/>
                <a:chOff x="4641864" y="3524443"/>
                <a:chExt cx="37776" cy="32380"/>
              </a:xfrm>
            </p:grpSpPr>
            <p:sp>
              <p:nvSpPr>
                <p:cNvPr id="3222" name="Google Shape;3222;p61"/>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4" name="Google Shape;3224;p61"/>
              <p:cNvGrpSpPr/>
              <p:nvPr/>
            </p:nvGrpSpPr>
            <p:grpSpPr>
              <a:xfrm>
                <a:off x="4648431" y="3893901"/>
                <a:ext cx="37776" cy="32357"/>
                <a:chOff x="4648431" y="3893901"/>
                <a:chExt cx="37776" cy="32357"/>
              </a:xfrm>
            </p:grpSpPr>
            <p:sp>
              <p:nvSpPr>
                <p:cNvPr id="3225" name="Google Shape;3225;p61"/>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1"/>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7" name="Google Shape;3227;p61"/>
              <p:cNvGrpSpPr/>
              <p:nvPr/>
            </p:nvGrpSpPr>
            <p:grpSpPr>
              <a:xfrm>
                <a:off x="4567752" y="3722908"/>
                <a:ext cx="37870" cy="32380"/>
                <a:chOff x="4567752" y="3722908"/>
                <a:chExt cx="37870" cy="32380"/>
              </a:xfrm>
            </p:grpSpPr>
            <p:sp>
              <p:nvSpPr>
                <p:cNvPr id="3228" name="Google Shape;3228;p61"/>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0" name="Google Shape;3230;p61"/>
              <p:cNvGrpSpPr/>
              <p:nvPr/>
            </p:nvGrpSpPr>
            <p:grpSpPr>
              <a:xfrm>
                <a:off x="4617506" y="3652052"/>
                <a:ext cx="37783" cy="32357"/>
                <a:chOff x="4617506" y="3652052"/>
                <a:chExt cx="37783" cy="32357"/>
              </a:xfrm>
            </p:grpSpPr>
            <p:sp>
              <p:nvSpPr>
                <p:cNvPr id="3231" name="Google Shape;3231;p61"/>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1"/>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3" name="Google Shape;3233;p61"/>
              <p:cNvGrpSpPr/>
              <p:nvPr/>
            </p:nvGrpSpPr>
            <p:grpSpPr>
              <a:xfrm>
                <a:off x="4739005" y="3554149"/>
                <a:ext cx="37870" cy="32357"/>
                <a:chOff x="4739005" y="3554149"/>
                <a:chExt cx="37870" cy="32357"/>
              </a:xfrm>
            </p:grpSpPr>
            <p:sp>
              <p:nvSpPr>
                <p:cNvPr id="3234" name="Google Shape;3234;p61"/>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1"/>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6" name="Google Shape;3236;p61"/>
              <p:cNvGrpSpPr/>
              <p:nvPr/>
            </p:nvGrpSpPr>
            <p:grpSpPr>
              <a:xfrm>
                <a:off x="4806557" y="3630258"/>
                <a:ext cx="37776" cy="32364"/>
                <a:chOff x="4806557" y="3630258"/>
                <a:chExt cx="37776" cy="32364"/>
              </a:xfrm>
            </p:grpSpPr>
            <p:sp>
              <p:nvSpPr>
                <p:cNvPr id="3237" name="Google Shape;3237;p61"/>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1"/>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39" name="Google Shape;3239;p61"/>
              <p:cNvGrpSpPr/>
              <p:nvPr/>
            </p:nvGrpSpPr>
            <p:grpSpPr>
              <a:xfrm>
                <a:off x="4737007" y="4004357"/>
                <a:ext cx="37870" cy="32357"/>
                <a:chOff x="4737007" y="4004357"/>
                <a:chExt cx="37870" cy="32357"/>
              </a:xfrm>
            </p:grpSpPr>
            <p:sp>
              <p:nvSpPr>
                <p:cNvPr id="3240" name="Google Shape;3240;p61"/>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1"/>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2" name="Google Shape;3242;p61"/>
              <p:cNvGrpSpPr/>
              <p:nvPr/>
            </p:nvGrpSpPr>
            <p:grpSpPr>
              <a:xfrm>
                <a:off x="4773634" y="4208627"/>
                <a:ext cx="37776" cy="32357"/>
                <a:chOff x="4773634" y="4208627"/>
                <a:chExt cx="37776" cy="32357"/>
              </a:xfrm>
            </p:grpSpPr>
            <p:sp>
              <p:nvSpPr>
                <p:cNvPr id="3243" name="Google Shape;3243;p61"/>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1"/>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5" name="Google Shape;3245;p61"/>
              <p:cNvGrpSpPr/>
              <p:nvPr/>
            </p:nvGrpSpPr>
            <p:grpSpPr>
              <a:xfrm>
                <a:off x="4888282" y="4074764"/>
                <a:ext cx="37776" cy="32451"/>
                <a:chOff x="4888282" y="4074764"/>
                <a:chExt cx="37776" cy="32451"/>
              </a:xfrm>
            </p:grpSpPr>
            <p:sp>
              <p:nvSpPr>
                <p:cNvPr id="3246" name="Google Shape;3246;p61"/>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1"/>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48" name="Google Shape;3248;p61"/>
              <p:cNvGrpSpPr/>
              <p:nvPr/>
            </p:nvGrpSpPr>
            <p:grpSpPr>
              <a:xfrm>
                <a:off x="4901315" y="3804271"/>
                <a:ext cx="37776" cy="32364"/>
                <a:chOff x="4901315" y="3804271"/>
                <a:chExt cx="37776" cy="32364"/>
              </a:xfrm>
            </p:grpSpPr>
            <p:sp>
              <p:nvSpPr>
                <p:cNvPr id="3249" name="Google Shape;3249;p61"/>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1"/>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1" name="Google Shape;3251;p61"/>
              <p:cNvGrpSpPr/>
              <p:nvPr/>
            </p:nvGrpSpPr>
            <p:grpSpPr>
              <a:xfrm>
                <a:off x="4866394" y="3715035"/>
                <a:ext cx="37846" cy="32357"/>
                <a:chOff x="4866394" y="3715035"/>
                <a:chExt cx="37846" cy="32357"/>
              </a:xfrm>
            </p:grpSpPr>
            <p:sp>
              <p:nvSpPr>
                <p:cNvPr id="3252" name="Google Shape;3252;p61"/>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1"/>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61"/>
              <p:cNvGrpSpPr/>
              <p:nvPr/>
            </p:nvGrpSpPr>
            <p:grpSpPr>
              <a:xfrm>
                <a:off x="4979233" y="3839798"/>
                <a:ext cx="37878" cy="32420"/>
                <a:chOff x="4979233" y="3839798"/>
                <a:chExt cx="37878" cy="32420"/>
              </a:xfrm>
            </p:grpSpPr>
            <p:sp>
              <p:nvSpPr>
                <p:cNvPr id="3255" name="Google Shape;3255;p61"/>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1"/>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7" name="Google Shape;3257;p61"/>
              <p:cNvGrpSpPr/>
              <p:nvPr/>
            </p:nvGrpSpPr>
            <p:grpSpPr>
              <a:xfrm>
                <a:off x="4790662" y="3679147"/>
                <a:ext cx="37783" cy="32380"/>
                <a:chOff x="4790662" y="3679147"/>
                <a:chExt cx="37783" cy="32380"/>
              </a:xfrm>
            </p:grpSpPr>
            <p:sp>
              <p:nvSpPr>
                <p:cNvPr id="3258" name="Google Shape;3258;p61"/>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1"/>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0" name="Google Shape;3260;p61"/>
              <p:cNvGrpSpPr/>
              <p:nvPr/>
            </p:nvGrpSpPr>
            <p:grpSpPr>
              <a:xfrm>
                <a:off x="4857263" y="3557861"/>
                <a:ext cx="37776" cy="32357"/>
                <a:chOff x="4857263" y="3557861"/>
                <a:chExt cx="37776" cy="32357"/>
              </a:xfrm>
            </p:grpSpPr>
            <p:sp>
              <p:nvSpPr>
                <p:cNvPr id="3261" name="Google Shape;3261;p61"/>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1"/>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3" name="Google Shape;3263;p61"/>
              <p:cNvGrpSpPr/>
              <p:nvPr/>
            </p:nvGrpSpPr>
            <p:grpSpPr>
              <a:xfrm>
                <a:off x="4883902" y="3648033"/>
                <a:ext cx="37783" cy="32380"/>
                <a:chOff x="4883902" y="3648033"/>
                <a:chExt cx="37783" cy="32380"/>
              </a:xfrm>
            </p:grpSpPr>
            <p:sp>
              <p:nvSpPr>
                <p:cNvPr id="3264" name="Google Shape;3264;p61"/>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1"/>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6" name="Google Shape;3266;p61"/>
              <p:cNvGrpSpPr/>
              <p:nvPr/>
            </p:nvGrpSpPr>
            <p:grpSpPr>
              <a:xfrm>
                <a:off x="4907780" y="3347220"/>
                <a:ext cx="37878" cy="32357"/>
                <a:chOff x="4907780" y="3347220"/>
                <a:chExt cx="37878" cy="32357"/>
              </a:xfrm>
            </p:grpSpPr>
            <p:sp>
              <p:nvSpPr>
                <p:cNvPr id="3267" name="Google Shape;3267;p61"/>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1"/>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69" name="Google Shape;3269;p61"/>
              <p:cNvGrpSpPr/>
              <p:nvPr/>
            </p:nvGrpSpPr>
            <p:grpSpPr>
              <a:xfrm>
                <a:off x="5065048" y="3738150"/>
                <a:ext cx="37783" cy="32364"/>
                <a:chOff x="5065048" y="3738150"/>
                <a:chExt cx="37783" cy="32364"/>
              </a:xfrm>
            </p:grpSpPr>
            <p:sp>
              <p:nvSpPr>
                <p:cNvPr id="3270" name="Google Shape;3270;p61"/>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1"/>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2" name="Google Shape;3272;p61"/>
              <p:cNvGrpSpPr/>
              <p:nvPr/>
            </p:nvGrpSpPr>
            <p:grpSpPr>
              <a:xfrm>
                <a:off x="5071616" y="3284615"/>
                <a:ext cx="37783" cy="32357"/>
                <a:chOff x="5071616" y="3284615"/>
                <a:chExt cx="37783" cy="32357"/>
              </a:xfrm>
            </p:grpSpPr>
            <p:sp>
              <p:nvSpPr>
                <p:cNvPr id="3273" name="Google Shape;3273;p61"/>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1"/>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5" name="Google Shape;3275;p61"/>
              <p:cNvGrpSpPr/>
              <p:nvPr/>
            </p:nvGrpSpPr>
            <p:grpSpPr>
              <a:xfrm>
                <a:off x="5389291" y="3759921"/>
                <a:ext cx="37783" cy="32380"/>
                <a:chOff x="5389291" y="3759921"/>
                <a:chExt cx="37783" cy="32380"/>
              </a:xfrm>
            </p:grpSpPr>
            <p:sp>
              <p:nvSpPr>
                <p:cNvPr id="3276" name="Google Shape;3276;p61"/>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1"/>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78" name="Google Shape;3278;p61"/>
              <p:cNvGrpSpPr/>
              <p:nvPr/>
            </p:nvGrpSpPr>
            <p:grpSpPr>
              <a:xfrm>
                <a:off x="5431534" y="3632932"/>
                <a:ext cx="37878" cy="32451"/>
                <a:chOff x="5431534" y="3632932"/>
                <a:chExt cx="37878" cy="32451"/>
              </a:xfrm>
            </p:grpSpPr>
            <p:sp>
              <p:nvSpPr>
                <p:cNvPr id="3279" name="Google Shape;3279;p61"/>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1"/>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1" name="Google Shape;3281;p61"/>
              <p:cNvGrpSpPr/>
              <p:nvPr/>
            </p:nvGrpSpPr>
            <p:grpSpPr>
              <a:xfrm>
                <a:off x="5540755" y="3544829"/>
                <a:ext cx="37783" cy="32357"/>
                <a:chOff x="5540755" y="3544829"/>
                <a:chExt cx="37783" cy="32357"/>
              </a:xfrm>
            </p:grpSpPr>
            <p:sp>
              <p:nvSpPr>
                <p:cNvPr id="3282" name="Google Shape;3282;p61"/>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1"/>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4" name="Google Shape;3284;p61"/>
              <p:cNvGrpSpPr/>
              <p:nvPr/>
            </p:nvGrpSpPr>
            <p:grpSpPr>
              <a:xfrm>
                <a:off x="5579293" y="3412107"/>
                <a:ext cx="37776" cy="32357"/>
                <a:chOff x="5579293" y="3412107"/>
                <a:chExt cx="37776" cy="32357"/>
              </a:xfrm>
            </p:grpSpPr>
            <p:sp>
              <p:nvSpPr>
                <p:cNvPr id="3285" name="Google Shape;3285;p61"/>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1"/>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7" name="Google Shape;3287;p61"/>
              <p:cNvGrpSpPr/>
              <p:nvPr/>
            </p:nvGrpSpPr>
            <p:grpSpPr>
              <a:xfrm>
                <a:off x="5801346" y="3284615"/>
                <a:ext cx="37783" cy="32357"/>
                <a:chOff x="5801346" y="3284615"/>
                <a:chExt cx="37783" cy="32357"/>
              </a:xfrm>
            </p:grpSpPr>
            <p:sp>
              <p:nvSpPr>
                <p:cNvPr id="3288" name="Google Shape;3288;p61"/>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1"/>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0" name="Google Shape;3290;p61"/>
              <p:cNvGrpSpPr/>
              <p:nvPr/>
            </p:nvGrpSpPr>
            <p:grpSpPr>
              <a:xfrm>
                <a:off x="5763578" y="3399067"/>
                <a:ext cx="37776" cy="32364"/>
                <a:chOff x="5763578" y="3399067"/>
                <a:chExt cx="37776" cy="32364"/>
              </a:xfrm>
            </p:grpSpPr>
            <p:sp>
              <p:nvSpPr>
                <p:cNvPr id="3291" name="Google Shape;3291;p61"/>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1"/>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3" name="Google Shape;3293;p61"/>
              <p:cNvGrpSpPr/>
              <p:nvPr/>
            </p:nvGrpSpPr>
            <p:grpSpPr>
              <a:xfrm>
                <a:off x="5395858" y="3230952"/>
                <a:ext cx="37776" cy="32364"/>
                <a:chOff x="5395858" y="3230952"/>
                <a:chExt cx="37776" cy="32364"/>
              </a:xfrm>
            </p:grpSpPr>
            <p:sp>
              <p:nvSpPr>
                <p:cNvPr id="3294" name="Google Shape;3294;p61"/>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1"/>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6" name="Google Shape;3296;p61"/>
              <p:cNvGrpSpPr/>
              <p:nvPr/>
            </p:nvGrpSpPr>
            <p:grpSpPr>
              <a:xfrm>
                <a:off x="5264088" y="3188237"/>
                <a:ext cx="37776" cy="32357"/>
                <a:chOff x="5264088" y="3188237"/>
                <a:chExt cx="37776" cy="32357"/>
              </a:xfrm>
            </p:grpSpPr>
            <p:sp>
              <p:nvSpPr>
                <p:cNvPr id="3297" name="Google Shape;3297;p61"/>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1"/>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9" name="Google Shape;3299;p61"/>
              <p:cNvGrpSpPr/>
              <p:nvPr/>
            </p:nvGrpSpPr>
            <p:grpSpPr>
              <a:xfrm>
                <a:off x="5585758" y="3237425"/>
                <a:ext cx="37878" cy="32357"/>
                <a:chOff x="5585758" y="3237425"/>
                <a:chExt cx="37878" cy="32357"/>
              </a:xfrm>
            </p:grpSpPr>
            <p:sp>
              <p:nvSpPr>
                <p:cNvPr id="3300" name="Google Shape;3300;p61"/>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1"/>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2" name="Google Shape;3302;p61"/>
              <p:cNvGrpSpPr/>
              <p:nvPr/>
            </p:nvGrpSpPr>
            <p:grpSpPr>
              <a:xfrm>
                <a:off x="4874196" y="3291088"/>
                <a:ext cx="37878" cy="32451"/>
                <a:chOff x="4874196" y="3291088"/>
                <a:chExt cx="37878" cy="32451"/>
              </a:xfrm>
            </p:grpSpPr>
            <p:sp>
              <p:nvSpPr>
                <p:cNvPr id="3303" name="Google Shape;3303;p61"/>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1"/>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5" name="Google Shape;3305;p61"/>
              <p:cNvGrpSpPr/>
              <p:nvPr/>
            </p:nvGrpSpPr>
            <p:grpSpPr>
              <a:xfrm>
                <a:off x="5197770" y="3785466"/>
                <a:ext cx="37783" cy="32427"/>
                <a:chOff x="5197770" y="3785466"/>
                <a:chExt cx="37783" cy="32427"/>
              </a:xfrm>
            </p:grpSpPr>
            <p:sp>
              <p:nvSpPr>
                <p:cNvPr id="3306" name="Google Shape;3306;p61"/>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1"/>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08" name="Google Shape;3308;p61"/>
              <p:cNvGrpSpPr/>
              <p:nvPr/>
            </p:nvGrpSpPr>
            <p:grpSpPr>
              <a:xfrm>
                <a:off x="5177699" y="3492117"/>
                <a:ext cx="37776" cy="32357"/>
                <a:chOff x="5177699" y="3492117"/>
                <a:chExt cx="37776" cy="32357"/>
              </a:xfrm>
            </p:grpSpPr>
            <p:sp>
              <p:nvSpPr>
                <p:cNvPr id="3309" name="Google Shape;3309;p61"/>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1"/>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1" name="Google Shape;3311;p61"/>
              <p:cNvGrpSpPr/>
              <p:nvPr/>
            </p:nvGrpSpPr>
            <p:grpSpPr>
              <a:xfrm>
                <a:off x="5349431" y="3622346"/>
                <a:ext cx="37870" cy="32380"/>
                <a:chOff x="5349431" y="3622346"/>
                <a:chExt cx="37870" cy="32380"/>
              </a:xfrm>
            </p:grpSpPr>
            <p:sp>
              <p:nvSpPr>
                <p:cNvPr id="3312" name="Google Shape;3312;p61"/>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1"/>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4" name="Google Shape;3314;p61"/>
              <p:cNvGrpSpPr/>
              <p:nvPr/>
            </p:nvGrpSpPr>
            <p:grpSpPr>
              <a:xfrm>
                <a:off x="5068855" y="3563980"/>
                <a:ext cx="53954" cy="46223"/>
                <a:chOff x="5068855" y="3563980"/>
                <a:chExt cx="53954" cy="46223"/>
              </a:xfrm>
            </p:grpSpPr>
            <p:sp>
              <p:nvSpPr>
                <p:cNvPr id="3315" name="Google Shape;3315;p61"/>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1"/>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61"/>
              <p:cNvGrpSpPr/>
              <p:nvPr/>
            </p:nvGrpSpPr>
            <p:grpSpPr>
              <a:xfrm>
                <a:off x="5037654" y="3392507"/>
                <a:ext cx="37870" cy="32451"/>
                <a:chOff x="5037654" y="3392507"/>
                <a:chExt cx="37870" cy="32451"/>
              </a:xfrm>
            </p:grpSpPr>
            <p:sp>
              <p:nvSpPr>
                <p:cNvPr id="3318" name="Google Shape;3318;p61"/>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1"/>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0" name="Google Shape;3320;p61"/>
              <p:cNvGrpSpPr/>
              <p:nvPr/>
            </p:nvGrpSpPr>
            <p:grpSpPr>
              <a:xfrm>
                <a:off x="5456560" y="3368629"/>
                <a:ext cx="37870" cy="32451"/>
                <a:chOff x="5456560" y="3368629"/>
                <a:chExt cx="37870" cy="32451"/>
              </a:xfrm>
            </p:grpSpPr>
            <p:sp>
              <p:nvSpPr>
                <p:cNvPr id="3321" name="Google Shape;3321;p61"/>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1"/>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3" name="Google Shape;3323;p61"/>
              <p:cNvGrpSpPr/>
              <p:nvPr/>
            </p:nvGrpSpPr>
            <p:grpSpPr>
              <a:xfrm>
                <a:off x="4755749" y="3501516"/>
                <a:ext cx="46246" cy="39608"/>
                <a:chOff x="4755749" y="3501516"/>
                <a:chExt cx="46246" cy="39608"/>
              </a:xfrm>
            </p:grpSpPr>
            <p:sp>
              <p:nvSpPr>
                <p:cNvPr id="3324" name="Google Shape;3324;p61"/>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1"/>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6" name="Google Shape;3326;p61"/>
              <p:cNvGrpSpPr/>
              <p:nvPr/>
            </p:nvGrpSpPr>
            <p:grpSpPr>
              <a:xfrm>
                <a:off x="4681346" y="3485582"/>
                <a:ext cx="37783" cy="32427"/>
                <a:chOff x="4681346" y="3485582"/>
                <a:chExt cx="37783" cy="32427"/>
              </a:xfrm>
            </p:grpSpPr>
            <p:sp>
              <p:nvSpPr>
                <p:cNvPr id="3327" name="Google Shape;3327;p61"/>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1"/>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61"/>
              <p:cNvGrpSpPr/>
              <p:nvPr/>
            </p:nvGrpSpPr>
            <p:grpSpPr>
              <a:xfrm>
                <a:off x="4767067" y="3291088"/>
                <a:ext cx="37878" cy="32451"/>
                <a:chOff x="4767067" y="3291088"/>
                <a:chExt cx="37878" cy="32451"/>
              </a:xfrm>
            </p:grpSpPr>
            <p:sp>
              <p:nvSpPr>
                <p:cNvPr id="3330" name="Google Shape;3330;p61"/>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1"/>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2" name="Google Shape;3332;p61"/>
              <p:cNvGrpSpPr/>
              <p:nvPr/>
            </p:nvGrpSpPr>
            <p:grpSpPr>
              <a:xfrm>
                <a:off x="4687819" y="3405539"/>
                <a:ext cx="37776" cy="32451"/>
                <a:chOff x="4687819" y="3405539"/>
                <a:chExt cx="37776" cy="32451"/>
              </a:xfrm>
            </p:grpSpPr>
            <p:sp>
              <p:nvSpPr>
                <p:cNvPr id="3333" name="Google Shape;3333;p61"/>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1"/>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5" name="Google Shape;3335;p61"/>
              <p:cNvGrpSpPr/>
              <p:nvPr/>
            </p:nvGrpSpPr>
            <p:grpSpPr>
              <a:xfrm>
                <a:off x="4923101" y="3444809"/>
                <a:ext cx="52813" cy="45318"/>
                <a:chOff x="4923101" y="3444809"/>
                <a:chExt cx="52813" cy="45318"/>
              </a:xfrm>
            </p:grpSpPr>
            <p:sp>
              <p:nvSpPr>
                <p:cNvPr id="3336" name="Google Shape;3336;p61"/>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1"/>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8" name="Google Shape;3338;p61"/>
              <p:cNvGrpSpPr/>
              <p:nvPr/>
            </p:nvGrpSpPr>
            <p:grpSpPr>
              <a:xfrm>
                <a:off x="4846040" y="3654750"/>
                <a:ext cx="31405" cy="26993"/>
                <a:chOff x="4846040" y="3654750"/>
                <a:chExt cx="31405" cy="26993"/>
              </a:xfrm>
            </p:grpSpPr>
            <p:sp>
              <p:nvSpPr>
                <p:cNvPr id="3339" name="Google Shape;3339;p61"/>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1"/>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1" name="Google Shape;3341;p61"/>
              <p:cNvGrpSpPr/>
              <p:nvPr/>
            </p:nvGrpSpPr>
            <p:grpSpPr>
              <a:xfrm>
                <a:off x="4925673" y="3691700"/>
                <a:ext cx="40253" cy="34472"/>
                <a:chOff x="4925673" y="3691700"/>
                <a:chExt cx="40253" cy="34472"/>
              </a:xfrm>
            </p:grpSpPr>
            <p:sp>
              <p:nvSpPr>
                <p:cNvPr id="3342" name="Google Shape;3342;p61"/>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1"/>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4" name="Google Shape;3344;p61"/>
              <p:cNvGrpSpPr/>
              <p:nvPr/>
            </p:nvGrpSpPr>
            <p:grpSpPr>
              <a:xfrm>
                <a:off x="4894653" y="3740848"/>
                <a:ext cx="31405" cy="26906"/>
                <a:chOff x="4894653" y="3740848"/>
                <a:chExt cx="31405" cy="26906"/>
              </a:xfrm>
            </p:grpSpPr>
            <p:sp>
              <p:nvSpPr>
                <p:cNvPr id="3345" name="Google Shape;3345;p61"/>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1"/>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7" name="Google Shape;3347;p61"/>
              <p:cNvGrpSpPr/>
              <p:nvPr/>
            </p:nvGrpSpPr>
            <p:grpSpPr>
              <a:xfrm>
                <a:off x="4962300" y="3696348"/>
                <a:ext cx="38255" cy="32773"/>
                <a:chOff x="4962300" y="3696348"/>
                <a:chExt cx="38255" cy="32773"/>
              </a:xfrm>
            </p:grpSpPr>
            <p:sp>
              <p:nvSpPr>
                <p:cNvPr id="3348" name="Google Shape;3348;p61"/>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1"/>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0" name="Google Shape;3350;p61"/>
              <p:cNvGrpSpPr/>
              <p:nvPr/>
            </p:nvGrpSpPr>
            <p:grpSpPr>
              <a:xfrm>
                <a:off x="4980185" y="3743349"/>
                <a:ext cx="31499" cy="26969"/>
                <a:chOff x="4980185" y="3743349"/>
                <a:chExt cx="31499" cy="26969"/>
              </a:xfrm>
            </p:grpSpPr>
            <p:sp>
              <p:nvSpPr>
                <p:cNvPr id="3351" name="Google Shape;3351;p61"/>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1"/>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3" name="Google Shape;3353;p61"/>
              <p:cNvGrpSpPr/>
              <p:nvPr/>
            </p:nvGrpSpPr>
            <p:grpSpPr>
              <a:xfrm>
                <a:off x="5013768" y="3734312"/>
                <a:ext cx="31499" cy="26969"/>
                <a:chOff x="5013768" y="3734312"/>
                <a:chExt cx="31499" cy="26969"/>
              </a:xfrm>
            </p:grpSpPr>
            <p:sp>
              <p:nvSpPr>
                <p:cNvPr id="3354" name="Google Shape;3354;p61"/>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1"/>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6" name="Google Shape;3356;p61"/>
              <p:cNvGrpSpPr/>
              <p:nvPr/>
            </p:nvGrpSpPr>
            <p:grpSpPr>
              <a:xfrm>
                <a:off x="5036703" y="3764545"/>
                <a:ext cx="31499" cy="26898"/>
                <a:chOff x="5036703" y="3764545"/>
                <a:chExt cx="31499" cy="26898"/>
              </a:xfrm>
            </p:grpSpPr>
            <p:sp>
              <p:nvSpPr>
                <p:cNvPr id="3357" name="Google Shape;3357;p61"/>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1"/>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61"/>
              <p:cNvGrpSpPr/>
              <p:nvPr/>
            </p:nvGrpSpPr>
            <p:grpSpPr>
              <a:xfrm>
                <a:off x="4953546" y="3768352"/>
                <a:ext cx="31405" cy="26898"/>
                <a:chOff x="4953546" y="3768352"/>
                <a:chExt cx="31405" cy="26898"/>
              </a:xfrm>
            </p:grpSpPr>
            <p:sp>
              <p:nvSpPr>
                <p:cNvPr id="3360" name="Google Shape;3360;p61"/>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1"/>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2" name="Google Shape;3362;p61"/>
              <p:cNvGrpSpPr/>
              <p:nvPr/>
            </p:nvGrpSpPr>
            <p:grpSpPr>
              <a:xfrm>
                <a:off x="4964770" y="3814016"/>
                <a:ext cx="31499" cy="26993"/>
                <a:chOff x="4964770" y="3814016"/>
                <a:chExt cx="31499" cy="26993"/>
              </a:xfrm>
            </p:grpSpPr>
            <p:sp>
              <p:nvSpPr>
                <p:cNvPr id="3363" name="Google Shape;3363;p61"/>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1"/>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61"/>
              <p:cNvGrpSpPr/>
              <p:nvPr/>
            </p:nvGrpSpPr>
            <p:grpSpPr>
              <a:xfrm>
                <a:off x="4923290" y="3800504"/>
                <a:ext cx="31468" cy="26898"/>
                <a:chOff x="4923290" y="3800504"/>
                <a:chExt cx="31468" cy="26898"/>
              </a:xfrm>
            </p:grpSpPr>
            <p:sp>
              <p:nvSpPr>
                <p:cNvPr id="3366" name="Google Shape;3366;p61"/>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1"/>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8" name="Google Shape;3368;p61"/>
              <p:cNvGrpSpPr/>
              <p:nvPr/>
            </p:nvGrpSpPr>
            <p:grpSpPr>
              <a:xfrm>
                <a:off x="5108534" y="3650943"/>
                <a:ext cx="31405" cy="26993"/>
                <a:chOff x="5108534" y="3650943"/>
                <a:chExt cx="31405" cy="26993"/>
              </a:xfrm>
            </p:grpSpPr>
            <p:sp>
              <p:nvSpPr>
                <p:cNvPr id="3369" name="Google Shape;3369;p61"/>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1"/>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1" name="Google Shape;3371;p61"/>
              <p:cNvGrpSpPr/>
              <p:nvPr/>
            </p:nvGrpSpPr>
            <p:grpSpPr>
              <a:xfrm>
                <a:off x="5119380" y="3760739"/>
                <a:ext cx="31499" cy="26993"/>
                <a:chOff x="5119380" y="3760739"/>
                <a:chExt cx="31499" cy="26993"/>
              </a:xfrm>
            </p:grpSpPr>
            <p:sp>
              <p:nvSpPr>
                <p:cNvPr id="3372" name="Google Shape;3372;p61"/>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1"/>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4" name="Google Shape;3374;p61"/>
              <p:cNvGrpSpPr/>
              <p:nvPr/>
            </p:nvGrpSpPr>
            <p:grpSpPr>
              <a:xfrm>
                <a:off x="5119380" y="3788235"/>
                <a:ext cx="31499" cy="26993"/>
                <a:chOff x="5119380" y="3788235"/>
                <a:chExt cx="31499" cy="26993"/>
              </a:xfrm>
            </p:grpSpPr>
            <p:sp>
              <p:nvSpPr>
                <p:cNvPr id="3375" name="Google Shape;3375;p61"/>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1"/>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7" name="Google Shape;3377;p61"/>
              <p:cNvGrpSpPr/>
              <p:nvPr/>
            </p:nvGrpSpPr>
            <p:grpSpPr>
              <a:xfrm>
                <a:off x="5158005" y="3875284"/>
                <a:ext cx="31405" cy="27001"/>
                <a:chOff x="5158005" y="3875284"/>
                <a:chExt cx="31405" cy="27001"/>
              </a:xfrm>
            </p:grpSpPr>
            <p:sp>
              <p:nvSpPr>
                <p:cNvPr id="3378" name="Google Shape;3378;p61"/>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1"/>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0" name="Google Shape;3380;p61"/>
              <p:cNvGrpSpPr/>
              <p:nvPr/>
            </p:nvGrpSpPr>
            <p:grpSpPr>
              <a:xfrm>
                <a:off x="5233163" y="3764545"/>
                <a:ext cx="31499" cy="26898"/>
                <a:chOff x="5233163" y="3764545"/>
                <a:chExt cx="31499" cy="26898"/>
              </a:xfrm>
            </p:grpSpPr>
            <p:sp>
              <p:nvSpPr>
                <p:cNvPr id="3381" name="Google Shape;3381;p61"/>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1"/>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3" name="Google Shape;3383;p61"/>
              <p:cNvGrpSpPr/>
              <p:nvPr/>
            </p:nvGrpSpPr>
            <p:grpSpPr>
              <a:xfrm>
                <a:off x="5276168" y="3805545"/>
                <a:ext cx="31499" cy="26906"/>
                <a:chOff x="5276168" y="3805545"/>
                <a:chExt cx="31499" cy="26906"/>
              </a:xfrm>
            </p:grpSpPr>
            <p:sp>
              <p:nvSpPr>
                <p:cNvPr id="3384" name="Google Shape;3384;p61"/>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1"/>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6" name="Google Shape;3386;p61"/>
              <p:cNvGrpSpPr/>
              <p:nvPr/>
            </p:nvGrpSpPr>
            <p:grpSpPr>
              <a:xfrm>
                <a:off x="5294053" y="3851933"/>
                <a:ext cx="31405" cy="26945"/>
                <a:chOff x="5294053" y="3851933"/>
                <a:chExt cx="31405" cy="26945"/>
              </a:xfrm>
            </p:grpSpPr>
            <p:sp>
              <p:nvSpPr>
                <p:cNvPr id="3387" name="Google Shape;3387;p61"/>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1"/>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61"/>
              <p:cNvGrpSpPr/>
              <p:nvPr/>
            </p:nvGrpSpPr>
            <p:grpSpPr>
              <a:xfrm>
                <a:off x="5341723" y="3851902"/>
                <a:ext cx="31405" cy="26977"/>
                <a:chOff x="5341723" y="3851902"/>
                <a:chExt cx="31405" cy="26977"/>
              </a:xfrm>
            </p:grpSpPr>
            <p:sp>
              <p:nvSpPr>
                <p:cNvPr id="3390" name="Google Shape;3390;p61"/>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1"/>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2" name="Google Shape;3392;p61"/>
              <p:cNvGrpSpPr/>
              <p:nvPr/>
            </p:nvGrpSpPr>
            <p:grpSpPr>
              <a:xfrm>
                <a:off x="5054871" y="3507855"/>
                <a:ext cx="31405" cy="26993"/>
                <a:chOff x="5054871" y="3507855"/>
                <a:chExt cx="31405" cy="26993"/>
              </a:xfrm>
            </p:grpSpPr>
            <p:sp>
              <p:nvSpPr>
                <p:cNvPr id="3393" name="Google Shape;3393;p61"/>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1"/>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5" name="Google Shape;3395;p61"/>
              <p:cNvGrpSpPr/>
              <p:nvPr/>
            </p:nvGrpSpPr>
            <p:grpSpPr>
              <a:xfrm>
                <a:off x="4876579" y="3675325"/>
                <a:ext cx="31405" cy="26969"/>
                <a:chOff x="4876579" y="3675325"/>
                <a:chExt cx="31405" cy="26969"/>
              </a:xfrm>
            </p:grpSpPr>
            <p:sp>
              <p:nvSpPr>
                <p:cNvPr id="3396" name="Google Shape;3396;p61"/>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1"/>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8" name="Google Shape;3398;p61"/>
              <p:cNvGrpSpPr/>
              <p:nvPr/>
            </p:nvGrpSpPr>
            <p:grpSpPr>
              <a:xfrm>
                <a:off x="4842233" y="3688333"/>
                <a:ext cx="31405" cy="26993"/>
                <a:chOff x="4842233" y="3688333"/>
                <a:chExt cx="31405" cy="26993"/>
              </a:xfrm>
            </p:grpSpPr>
            <p:sp>
              <p:nvSpPr>
                <p:cNvPr id="3399" name="Google Shape;3399;p61"/>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1"/>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1" name="Google Shape;3401;p61"/>
              <p:cNvGrpSpPr/>
              <p:nvPr/>
            </p:nvGrpSpPr>
            <p:grpSpPr>
              <a:xfrm>
                <a:off x="5187876" y="3608032"/>
                <a:ext cx="31405" cy="27001"/>
                <a:chOff x="5187876" y="3608032"/>
                <a:chExt cx="31405" cy="27001"/>
              </a:xfrm>
            </p:grpSpPr>
            <p:sp>
              <p:nvSpPr>
                <p:cNvPr id="3402" name="Google Shape;3402;p61"/>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1"/>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04" name="Google Shape;3404;p61"/>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1"/>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06" name="Google Shape;3406;p61"/>
              <p:cNvGrpSpPr/>
              <p:nvPr/>
            </p:nvGrpSpPr>
            <p:grpSpPr>
              <a:xfrm>
                <a:off x="5269224" y="3304167"/>
                <a:ext cx="40253" cy="34402"/>
                <a:chOff x="5269224" y="3304167"/>
                <a:chExt cx="40253" cy="34402"/>
              </a:xfrm>
            </p:grpSpPr>
            <p:sp>
              <p:nvSpPr>
                <p:cNvPr id="3407" name="Google Shape;3407;p61"/>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1"/>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9" name="Google Shape;3409;p61"/>
              <p:cNvGrpSpPr/>
              <p:nvPr/>
            </p:nvGrpSpPr>
            <p:grpSpPr>
              <a:xfrm>
                <a:off x="5327354" y="3476615"/>
                <a:ext cx="49864" cy="42723"/>
                <a:chOff x="5327354" y="3476615"/>
                <a:chExt cx="49864" cy="42723"/>
              </a:xfrm>
            </p:grpSpPr>
            <p:sp>
              <p:nvSpPr>
                <p:cNvPr id="3410" name="Google Shape;3410;p61"/>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1"/>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12" name="Google Shape;3412;p61"/>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1"/>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14" name="Google Shape;3414;p61"/>
              <p:cNvGrpSpPr/>
              <p:nvPr/>
            </p:nvGrpSpPr>
            <p:grpSpPr>
              <a:xfrm>
                <a:off x="5341723" y="3775957"/>
                <a:ext cx="31405" cy="26898"/>
                <a:chOff x="5341723" y="3775957"/>
                <a:chExt cx="31405" cy="26898"/>
              </a:xfrm>
            </p:grpSpPr>
            <p:sp>
              <p:nvSpPr>
                <p:cNvPr id="3415" name="Google Shape;3415;p61"/>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1"/>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7" name="Google Shape;3417;p61"/>
              <p:cNvGrpSpPr/>
              <p:nvPr/>
            </p:nvGrpSpPr>
            <p:grpSpPr>
              <a:xfrm>
                <a:off x="5439053" y="3699274"/>
                <a:ext cx="31405" cy="26898"/>
                <a:chOff x="5439053" y="3699274"/>
                <a:chExt cx="31405" cy="26898"/>
              </a:xfrm>
            </p:grpSpPr>
            <p:sp>
              <p:nvSpPr>
                <p:cNvPr id="3418" name="Google Shape;3418;p61"/>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1"/>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0" name="Google Shape;3420;p61"/>
              <p:cNvGrpSpPr/>
              <p:nvPr/>
            </p:nvGrpSpPr>
            <p:grpSpPr>
              <a:xfrm>
                <a:off x="5412414" y="3622307"/>
                <a:ext cx="31499" cy="26993"/>
                <a:chOff x="5412414" y="3622307"/>
                <a:chExt cx="31499" cy="26993"/>
              </a:xfrm>
            </p:grpSpPr>
            <p:sp>
              <p:nvSpPr>
                <p:cNvPr id="3421" name="Google Shape;3421;p61"/>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1"/>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3" name="Google Shape;3423;p61"/>
              <p:cNvGrpSpPr/>
              <p:nvPr/>
            </p:nvGrpSpPr>
            <p:grpSpPr>
              <a:xfrm>
                <a:off x="5476254" y="3473949"/>
                <a:ext cx="26835" cy="26930"/>
                <a:chOff x="5476254" y="3473949"/>
                <a:chExt cx="26835" cy="26930"/>
              </a:xfrm>
            </p:grpSpPr>
            <p:sp>
              <p:nvSpPr>
                <p:cNvPr id="3424" name="Google Shape;3424;p61"/>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1"/>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6" name="Google Shape;3426;p61"/>
              <p:cNvGrpSpPr/>
              <p:nvPr/>
            </p:nvGrpSpPr>
            <p:grpSpPr>
              <a:xfrm>
                <a:off x="5564547" y="3481594"/>
                <a:ext cx="31397" cy="26898"/>
                <a:chOff x="5564547" y="3481594"/>
                <a:chExt cx="31397" cy="26898"/>
              </a:xfrm>
            </p:grpSpPr>
            <p:sp>
              <p:nvSpPr>
                <p:cNvPr id="3427" name="Google Shape;3427;p61"/>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1"/>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9" name="Google Shape;3429;p61"/>
              <p:cNvGrpSpPr/>
              <p:nvPr/>
            </p:nvGrpSpPr>
            <p:grpSpPr>
              <a:xfrm>
                <a:off x="5534101" y="3470174"/>
                <a:ext cx="31397" cy="26906"/>
                <a:chOff x="5534101" y="3470174"/>
                <a:chExt cx="31397" cy="26906"/>
              </a:xfrm>
            </p:grpSpPr>
            <p:sp>
              <p:nvSpPr>
                <p:cNvPr id="3430" name="Google Shape;3430;p61"/>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1"/>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2" name="Google Shape;3432;p61"/>
              <p:cNvGrpSpPr/>
              <p:nvPr/>
            </p:nvGrpSpPr>
            <p:grpSpPr>
              <a:xfrm>
                <a:off x="5610879" y="3314486"/>
                <a:ext cx="31499" cy="26938"/>
                <a:chOff x="5610879" y="3314486"/>
                <a:chExt cx="31499" cy="26938"/>
              </a:xfrm>
            </p:grpSpPr>
            <p:sp>
              <p:nvSpPr>
                <p:cNvPr id="3433" name="Google Shape;3433;p61"/>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1"/>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5" name="Google Shape;3435;p61"/>
              <p:cNvGrpSpPr/>
              <p:nvPr/>
            </p:nvGrpSpPr>
            <p:grpSpPr>
              <a:xfrm>
                <a:off x="4834525" y="3501382"/>
                <a:ext cx="31499" cy="26898"/>
                <a:chOff x="4834525" y="3501382"/>
                <a:chExt cx="31499" cy="26898"/>
              </a:xfrm>
            </p:grpSpPr>
            <p:sp>
              <p:nvSpPr>
                <p:cNvPr id="3436" name="Google Shape;3436;p61"/>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1"/>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8" name="Google Shape;3438;p61"/>
              <p:cNvGrpSpPr/>
              <p:nvPr/>
            </p:nvGrpSpPr>
            <p:grpSpPr>
              <a:xfrm>
                <a:off x="4898460" y="3580158"/>
                <a:ext cx="31405" cy="26898"/>
                <a:chOff x="4898460" y="3580158"/>
                <a:chExt cx="31405" cy="26898"/>
              </a:xfrm>
            </p:grpSpPr>
            <p:sp>
              <p:nvSpPr>
                <p:cNvPr id="3439" name="Google Shape;3439;p61"/>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1"/>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1" name="Google Shape;3441;p61"/>
              <p:cNvGrpSpPr/>
              <p:nvPr/>
            </p:nvGrpSpPr>
            <p:grpSpPr>
              <a:xfrm>
                <a:off x="4882667" y="3608032"/>
                <a:ext cx="31499" cy="27001"/>
                <a:chOff x="4882667" y="3608032"/>
                <a:chExt cx="31499" cy="27001"/>
              </a:xfrm>
            </p:grpSpPr>
            <p:sp>
              <p:nvSpPr>
                <p:cNvPr id="3442" name="Google Shape;3442;p61"/>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1"/>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4" name="Google Shape;3444;p61"/>
              <p:cNvGrpSpPr/>
              <p:nvPr/>
            </p:nvGrpSpPr>
            <p:grpSpPr>
              <a:xfrm>
                <a:off x="4843373" y="3631407"/>
                <a:ext cx="16273" cy="16186"/>
                <a:chOff x="4843373" y="3631407"/>
                <a:chExt cx="16273" cy="16186"/>
              </a:xfrm>
            </p:grpSpPr>
            <p:sp>
              <p:nvSpPr>
                <p:cNvPr id="3445" name="Google Shape;3445;p61"/>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1"/>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7" name="Google Shape;3447;p61"/>
              <p:cNvGrpSpPr/>
              <p:nvPr/>
            </p:nvGrpSpPr>
            <p:grpSpPr>
              <a:xfrm>
                <a:off x="4727773" y="3591578"/>
                <a:ext cx="31499" cy="26898"/>
                <a:chOff x="4727773" y="3591578"/>
                <a:chExt cx="31499" cy="26898"/>
              </a:xfrm>
            </p:grpSpPr>
            <p:sp>
              <p:nvSpPr>
                <p:cNvPr id="3448" name="Google Shape;3448;p61"/>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1"/>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0" name="Google Shape;3450;p61"/>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1"/>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52" name="Google Shape;3452;p61"/>
              <p:cNvGrpSpPr/>
              <p:nvPr/>
            </p:nvGrpSpPr>
            <p:grpSpPr>
              <a:xfrm>
                <a:off x="4609421" y="3577398"/>
                <a:ext cx="31499" cy="27001"/>
                <a:chOff x="4609421" y="3577398"/>
                <a:chExt cx="31499" cy="27001"/>
              </a:xfrm>
            </p:grpSpPr>
            <p:sp>
              <p:nvSpPr>
                <p:cNvPr id="3453" name="Google Shape;3453;p61"/>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1"/>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61"/>
              <p:cNvGrpSpPr/>
              <p:nvPr/>
            </p:nvGrpSpPr>
            <p:grpSpPr>
              <a:xfrm>
                <a:off x="4649289" y="3577398"/>
                <a:ext cx="31499" cy="27001"/>
                <a:chOff x="4649289" y="3577398"/>
                <a:chExt cx="31499" cy="27001"/>
              </a:xfrm>
            </p:grpSpPr>
            <p:sp>
              <p:nvSpPr>
                <p:cNvPr id="3456" name="Google Shape;3456;p61"/>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1"/>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61"/>
              <p:cNvGrpSpPr/>
              <p:nvPr/>
            </p:nvGrpSpPr>
            <p:grpSpPr>
              <a:xfrm>
                <a:off x="4605614" y="3639523"/>
                <a:ext cx="31499" cy="26906"/>
                <a:chOff x="4605614" y="3639523"/>
                <a:chExt cx="31499" cy="26906"/>
              </a:xfrm>
            </p:grpSpPr>
            <p:sp>
              <p:nvSpPr>
                <p:cNvPr id="3459" name="Google Shape;3459;p61"/>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1"/>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1" name="Google Shape;3461;p61"/>
              <p:cNvGrpSpPr/>
              <p:nvPr/>
            </p:nvGrpSpPr>
            <p:grpSpPr>
              <a:xfrm>
                <a:off x="4785149" y="3618846"/>
                <a:ext cx="26930" cy="26843"/>
                <a:chOff x="4785149" y="3618846"/>
                <a:chExt cx="26930" cy="26843"/>
              </a:xfrm>
            </p:grpSpPr>
            <p:sp>
              <p:nvSpPr>
                <p:cNvPr id="3462" name="Google Shape;3462;p61"/>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1"/>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4" name="Google Shape;3464;p61"/>
              <p:cNvGrpSpPr/>
              <p:nvPr/>
            </p:nvGrpSpPr>
            <p:grpSpPr>
              <a:xfrm>
                <a:off x="4810167" y="3601567"/>
                <a:ext cx="31405" cy="26898"/>
                <a:chOff x="4810167" y="3601567"/>
                <a:chExt cx="31405" cy="26898"/>
              </a:xfrm>
            </p:grpSpPr>
            <p:sp>
              <p:nvSpPr>
                <p:cNvPr id="3465" name="Google Shape;3465;p61"/>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1"/>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61"/>
              <p:cNvGrpSpPr/>
              <p:nvPr/>
            </p:nvGrpSpPr>
            <p:grpSpPr>
              <a:xfrm>
                <a:off x="4831002" y="3373230"/>
                <a:ext cx="31405" cy="26898"/>
                <a:chOff x="4831002" y="3373230"/>
                <a:chExt cx="31405" cy="26898"/>
              </a:xfrm>
            </p:grpSpPr>
            <p:sp>
              <p:nvSpPr>
                <p:cNvPr id="3468" name="Google Shape;3468;p61"/>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1"/>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0" name="Google Shape;3470;p61"/>
              <p:cNvGrpSpPr/>
              <p:nvPr/>
            </p:nvGrpSpPr>
            <p:grpSpPr>
              <a:xfrm>
                <a:off x="4719311" y="3355054"/>
                <a:ext cx="31499" cy="27001"/>
                <a:chOff x="4719311" y="3355054"/>
                <a:chExt cx="31499" cy="27001"/>
              </a:xfrm>
            </p:grpSpPr>
            <p:sp>
              <p:nvSpPr>
                <p:cNvPr id="3471" name="Google Shape;3471;p61"/>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1"/>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3" name="Google Shape;3473;p61"/>
              <p:cNvGrpSpPr/>
              <p:nvPr/>
            </p:nvGrpSpPr>
            <p:grpSpPr>
              <a:xfrm>
                <a:off x="4798755" y="3450260"/>
                <a:ext cx="26930" cy="26930"/>
                <a:chOff x="4798755" y="3450260"/>
                <a:chExt cx="26930" cy="26930"/>
              </a:xfrm>
            </p:grpSpPr>
            <p:sp>
              <p:nvSpPr>
                <p:cNvPr id="3474" name="Google Shape;3474;p61"/>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1"/>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6" name="Google Shape;3476;p61"/>
              <p:cNvGrpSpPr/>
              <p:nvPr/>
            </p:nvGrpSpPr>
            <p:grpSpPr>
              <a:xfrm>
                <a:off x="4645576" y="3467555"/>
                <a:ext cx="31405" cy="26953"/>
                <a:chOff x="4645576" y="3467555"/>
                <a:chExt cx="31405" cy="26953"/>
              </a:xfrm>
            </p:grpSpPr>
            <p:sp>
              <p:nvSpPr>
                <p:cNvPr id="3477" name="Google Shape;3477;p61"/>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1"/>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9" name="Google Shape;3479;p61"/>
              <p:cNvGrpSpPr/>
              <p:nvPr/>
            </p:nvGrpSpPr>
            <p:grpSpPr>
              <a:xfrm>
                <a:off x="4687631" y="3583965"/>
                <a:ext cx="31499" cy="26898"/>
                <a:chOff x="4687631" y="3583965"/>
                <a:chExt cx="31499" cy="26898"/>
              </a:xfrm>
            </p:grpSpPr>
            <p:sp>
              <p:nvSpPr>
                <p:cNvPr id="3480" name="Google Shape;3480;p61"/>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1"/>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2" name="Google Shape;3482;p61"/>
              <p:cNvGrpSpPr/>
              <p:nvPr/>
            </p:nvGrpSpPr>
            <p:grpSpPr>
              <a:xfrm>
                <a:off x="4719311" y="3471314"/>
                <a:ext cx="31499" cy="27001"/>
                <a:chOff x="4719311" y="3471314"/>
                <a:chExt cx="31499" cy="27001"/>
              </a:xfrm>
            </p:grpSpPr>
            <p:sp>
              <p:nvSpPr>
                <p:cNvPr id="3483" name="Google Shape;3483;p61"/>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1"/>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5" name="Google Shape;3485;p61"/>
              <p:cNvGrpSpPr/>
              <p:nvPr/>
            </p:nvGrpSpPr>
            <p:grpSpPr>
              <a:xfrm>
                <a:off x="4719311" y="3434404"/>
                <a:ext cx="31499" cy="26898"/>
                <a:chOff x="4719311" y="3434404"/>
                <a:chExt cx="31499" cy="26898"/>
              </a:xfrm>
            </p:grpSpPr>
            <p:sp>
              <p:nvSpPr>
                <p:cNvPr id="3486" name="Google Shape;3486;p61"/>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1"/>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88" name="Google Shape;3488;p61"/>
              <p:cNvGrpSpPr/>
              <p:nvPr/>
            </p:nvGrpSpPr>
            <p:grpSpPr>
              <a:xfrm>
                <a:off x="4768876" y="3401772"/>
                <a:ext cx="31499" cy="26898"/>
                <a:chOff x="4768876" y="3401772"/>
                <a:chExt cx="31499" cy="26898"/>
              </a:xfrm>
            </p:grpSpPr>
            <p:sp>
              <p:nvSpPr>
                <p:cNvPr id="3489" name="Google Shape;3489;p61"/>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1"/>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1" name="Google Shape;3491;p61"/>
              <p:cNvGrpSpPr/>
              <p:nvPr/>
            </p:nvGrpSpPr>
            <p:grpSpPr>
              <a:xfrm>
                <a:off x="4762214" y="3471377"/>
                <a:ext cx="26938" cy="26938"/>
                <a:chOff x="4762214" y="3471377"/>
                <a:chExt cx="26938" cy="26938"/>
              </a:xfrm>
            </p:grpSpPr>
            <p:sp>
              <p:nvSpPr>
                <p:cNvPr id="3492" name="Google Shape;3492;p61"/>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1"/>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4" name="Google Shape;3494;p61"/>
              <p:cNvGrpSpPr/>
              <p:nvPr/>
            </p:nvGrpSpPr>
            <p:grpSpPr>
              <a:xfrm>
                <a:off x="4790473" y="3344782"/>
                <a:ext cx="31405" cy="26898"/>
                <a:chOff x="4790473" y="3344782"/>
                <a:chExt cx="31405" cy="26898"/>
              </a:xfrm>
            </p:grpSpPr>
            <p:sp>
              <p:nvSpPr>
                <p:cNvPr id="3495" name="Google Shape;3495;p61"/>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97" name="Google Shape;3497;p61"/>
              <p:cNvGrpSpPr/>
              <p:nvPr/>
            </p:nvGrpSpPr>
            <p:grpSpPr>
              <a:xfrm>
                <a:off x="4823774" y="3950733"/>
                <a:ext cx="37398" cy="32034"/>
                <a:chOff x="4823774" y="3950733"/>
                <a:chExt cx="37398" cy="32034"/>
              </a:xfrm>
            </p:grpSpPr>
            <p:sp>
              <p:nvSpPr>
                <p:cNvPr id="3498" name="Google Shape;3498;p61"/>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0" name="Google Shape;3500;p61"/>
              <p:cNvGrpSpPr/>
              <p:nvPr/>
            </p:nvGrpSpPr>
            <p:grpSpPr>
              <a:xfrm>
                <a:off x="4823396" y="4110566"/>
                <a:ext cx="31405" cy="26906"/>
                <a:chOff x="4823396" y="4110566"/>
                <a:chExt cx="31405" cy="26906"/>
              </a:xfrm>
            </p:grpSpPr>
            <p:sp>
              <p:nvSpPr>
                <p:cNvPr id="3501" name="Google Shape;3501;p61"/>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3" name="Google Shape;3503;p61"/>
              <p:cNvGrpSpPr/>
              <p:nvPr/>
            </p:nvGrpSpPr>
            <p:grpSpPr>
              <a:xfrm>
                <a:off x="4838332" y="3821150"/>
                <a:ext cx="31499" cy="26898"/>
                <a:chOff x="4838332" y="3821150"/>
                <a:chExt cx="31499" cy="26898"/>
              </a:xfrm>
            </p:grpSpPr>
            <p:sp>
              <p:nvSpPr>
                <p:cNvPr id="3504" name="Google Shape;3504;p61"/>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6" name="Google Shape;3506;p61"/>
              <p:cNvGrpSpPr/>
              <p:nvPr/>
            </p:nvGrpSpPr>
            <p:grpSpPr>
              <a:xfrm>
                <a:off x="4661275" y="3815007"/>
                <a:ext cx="36824" cy="31523"/>
                <a:chOff x="4661275" y="3815007"/>
                <a:chExt cx="36824" cy="31523"/>
              </a:xfrm>
            </p:grpSpPr>
            <p:sp>
              <p:nvSpPr>
                <p:cNvPr id="3507" name="Google Shape;3507;p61"/>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09" name="Google Shape;3509;p61"/>
              <p:cNvGrpSpPr/>
              <p:nvPr/>
            </p:nvGrpSpPr>
            <p:grpSpPr>
              <a:xfrm>
                <a:off x="4558998" y="3851037"/>
                <a:ext cx="33591" cy="28699"/>
                <a:chOff x="4558998" y="3851037"/>
                <a:chExt cx="33591" cy="28699"/>
              </a:xfrm>
            </p:grpSpPr>
            <p:sp>
              <p:nvSpPr>
                <p:cNvPr id="3510" name="Google Shape;3510;p61"/>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2" name="Google Shape;3512;p61"/>
              <p:cNvGrpSpPr/>
              <p:nvPr/>
            </p:nvGrpSpPr>
            <p:grpSpPr>
              <a:xfrm>
                <a:off x="4696762" y="3638587"/>
                <a:ext cx="33591" cy="28794"/>
                <a:chOff x="4696762" y="3638587"/>
                <a:chExt cx="33591" cy="28794"/>
              </a:xfrm>
            </p:grpSpPr>
            <p:sp>
              <p:nvSpPr>
                <p:cNvPr id="3513" name="Google Shape;3513;p61"/>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61"/>
              <p:cNvGrpSpPr/>
              <p:nvPr/>
            </p:nvGrpSpPr>
            <p:grpSpPr>
              <a:xfrm>
                <a:off x="4929479" y="3939140"/>
                <a:ext cx="33497" cy="28692"/>
                <a:chOff x="4929479" y="3939140"/>
                <a:chExt cx="33497" cy="28692"/>
              </a:xfrm>
            </p:grpSpPr>
            <p:sp>
              <p:nvSpPr>
                <p:cNvPr id="3516" name="Google Shape;3516;p61"/>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8" name="Google Shape;3518;p61"/>
              <p:cNvGrpSpPr/>
              <p:nvPr/>
            </p:nvGrpSpPr>
            <p:grpSpPr>
              <a:xfrm>
                <a:off x="4907119" y="3986039"/>
                <a:ext cx="33497" cy="28699"/>
                <a:chOff x="4907119" y="3986039"/>
                <a:chExt cx="33497" cy="28699"/>
              </a:xfrm>
            </p:grpSpPr>
            <p:sp>
              <p:nvSpPr>
                <p:cNvPr id="3519" name="Google Shape;3519;p61"/>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1" name="Google Shape;3521;p61"/>
              <p:cNvGrpSpPr/>
              <p:nvPr/>
            </p:nvGrpSpPr>
            <p:grpSpPr>
              <a:xfrm>
                <a:off x="4911783" y="4048102"/>
                <a:ext cx="33591" cy="28762"/>
                <a:chOff x="4911783" y="4048102"/>
                <a:chExt cx="33591" cy="28762"/>
              </a:xfrm>
            </p:grpSpPr>
            <p:sp>
              <p:nvSpPr>
                <p:cNvPr id="3522" name="Google Shape;3522;p61"/>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1"/>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24" name="Google Shape;3524;p61"/>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26" name="Google Shape;3526;p61"/>
              <p:cNvGrpSpPr/>
              <p:nvPr/>
            </p:nvGrpSpPr>
            <p:grpSpPr>
              <a:xfrm>
                <a:off x="4762623" y="3837847"/>
                <a:ext cx="42416" cy="36273"/>
                <a:chOff x="4762623" y="3837847"/>
                <a:chExt cx="42416" cy="36273"/>
              </a:xfrm>
            </p:grpSpPr>
            <p:sp>
              <p:nvSpPr>
                <p:cNvPr id="3527" name="Google Shape;3527;p61"/>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9" name="Google Shape;3529;p61"/>
              <p:cNvGrpSpPr/>
              <p:nvPr/>
            </p:nvGrpSpPr>
            <p:grpSpPr>
              <a:xfrm>
                <a:off x="4746044" y="4104966"/>
                <a:ext cx="33497" cy="28699"/>
                <a:chOff x="4746044" y="4104966"/>
                <a:chExt cx="33497" cy="28699"/>
              </a:xfrm>
            </p:grpSpPr>
            <p:sp>
              <p:nvSpPr>
                <p:cNvPr id="3530" name="Google Shape;3530;p61"/>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2" name="Google Shape;3532;p61"/>
              <p:cNvGrpSpPr/>
              <p:nvPr/>
            </p:nvGrpSpPr>
            <p:grpSpPr>
              <a:xfrm>
                <a:off x="4859646" y="4162554"/>
                <a:ext cx="33591" cy="28762"/>
                <a:chOff x="4859646" y="4162554"/>
                <a:chExt cx="33591" cy="28762"/>
              </a:xfrm>
            </p:grpSpPr>
            <p:sp>
              <p:nvSpPr>
                <p:cNvPr id="3533" name="Google Shape;3533;p61"/>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35" name="Google Shape;3535;p61"/>
            <p:cNvGrpSpPr/>
            <p:nvPr/>
          </p:nvGrpSpPr>
          <p:grpSpPr>
            <a:xfrm>
              <a:off x="3597785" y="3274438"/>
              <a:ext cx="855610" cy="1122100"/>
              <a:chOff x="3597785" y="3274438"/>
              <a:chExt cx="855610" cy="1122100"/>
            </a:xfrm>
          </p:grpSpPr>
          <p:grpSp>
            <p:nvGrpSpPr>
              <p:cNvPr id="3536" name="Google Shape;3536;p61"/>
              <p:cNvGrpSpPr/>
              <p:nvPr/>
            </p:nvGrpSpPr>
            <p:grpSpPr>
              <a:xfrm>
                <a:off x="3617857" y="3284717"/>
                <a:ext cx="826785" cy="1099165"/>
                <a:chOff x="3617857" y="3284717"/>
                <a:chExt cx="826785" cy="1099165"/>
              </a:xfrm>
            </p:grpSpPr>
            <p:sp>
              <p:nvSpPr>
                <p:cNvPr id="3537" name="Google Shape;3537;p61"/>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1"/>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1"/>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1"/>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1"/>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1"/>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1"/>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1"/>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1"/>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1"/>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1"/>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1"/>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1"/>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1"/>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3" name="Google Shape;3593;p61"/>
              <p:cNvGrpSpPr/>
              <p:nvPr/>
            </p:nvGrpSpPr>
            <p:grpSpPr>
              <a:xfrm>
                <a:off x="4180904" y="4251758"/>
                <a:ext cx="37783" cy="32420"/>
                <a:chOff x="4180904" y="4251758"/>
                <a:chExt cx="37783" cy="32420"/>
              </a:xfrm>
            </p:grpSpPr>
            <p:sp>
              <p:nvSpPr>
                <p:cNvPr id="3594" name="Google Shape;3594;p61"/>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1"/>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6" name="Google Shape;3596;p61"/>
              <p:cNvGrpSpPr/>
              <p:nvPr/>
            </p:nvGrpSpPr>
            <p:grpSpPr>
              <a:xfrm>
                <a:off x="4201644" y="4081324"/>
                <a:ext cx="37783" cy="32364"/>
                <a:chOff x="4201644" y="4081324"/>
                <a:chExt cx="37783" cy="32364"/>
              </a:xfrm>
            </p:grpSpPr>
            <p:sp>
              <p:nvSpPr>
                <p:cNvPr id="3597" name="Google Shape;3597;p61"/>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1"/>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9" name="Google Shape;3599;p61"/>
              <p:cNvGrpSpPr/>
              <p:nvPr/>
            </p:nvGrpSpPr>
            <p:grpSpPr>
              <a:xfrm>
                <a:off x="4284416" y="3887428"/>
                <a:ext cx="37783" cy="32451"/>
                <a:chOff x="4284416" y="3887428"/>
                <a:chExt cx="37783" cy="32451"/>
              </a:xfrm>
            </p:grpSpPr>
            <p:sp>
              <p:nvSpPr>
                <p:cNvPr id="3600" name="Google Shape;3600;p61"/>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1"/>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2" name="Google Shape;3602;p61"/>
              <p:cNvGrpSpPr/>
              <p:nvPr/>
            </p:nvGrpSpPr>
            <p:grpSpPr>
              <a:xfrm>
                <a:off x="4223721" y="3860404"/>
                <a:ext cx="37870" cy="32364"/>
                <a:chOff x="4223721" y="3860404"/>
                <a:chExt cx="37870" cy="32364"/>
              </a:xfrm>
            </p:grpSpPr>
            <p:sp>
              <p:nvSpPr>
                <p:cNvPr id="3603" name="Google Shape;3603;p61"/>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1"/>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5" name="Google Shape;3605;p61"/>
              <p:cNvGrpSpPr/>
              <p:nvPr/>
            </p:nvGrpSpPr>
            <p:grpSpPr>
              <a:xfrm>
                <a:off x="4104889" y="3699242"/>
                <a:ext cx="37776" cy="32357"/>
                <a:chOff x="4104889" y="3699242"/>
                <a:chExt cx="37776" cy="32357"/>
              </a:xfrm>
            </p:grpSpPr>
            <p:sp>
              <p:nvSpPr>
                <p:cNvPr id="3606" name="Google Shape;3606;p61"/>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1"/>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8" name="Google Shape;3608;p61"/>
              <p:cNvGrpSpPr/>
              <p:nvPr/>
            </p:nvGrpSpPr>
            <p:grpSpPr>
              <a:xfrm>
                <a:off x="4143608" y="3475121"/>
                <a:ext cx="37878" cy="32420"/>
                <a:chOff x="4143608" y="3475121"/>
                <a:chExt cx="37878" cy="32420"/>
              </a:xfrm>
            </p:grpSpPr>
            <p:sp>
              <p:nvSpPr>
                <p:cNvPr id="3609" name="Google Shape;3609;p61"/>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1"/>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1" name="Google Shape;3611;p61"/>
              <p:cNvGrpSpPr/>
              <p:nvPr/>
            </p:nvGrpSpPr>
            <p:grpSpPr>
              <a:xfrm>
                <a:off x="4217248" y="3570893"/>
                <a:ext cx="37776" cy="32364"/>
                <a:chOff x="4217248" y="3570893"/>
                <a:chExt cx="37776" cy="32364"/>
              </a:xfrm>
            </p:grpSpPr>
            <p:sp>
              <p:nvSpPr>
                <p:cNvPr id="3612" name="Google Shape;3612;p61"/>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4" name="Google Shape;3614;p61"/>
              <p:cNvGrpSpPr/>
              <p:nvPr/>
            </p:nvGrpSpPr>
            <p:grpSpPr>
              <a:xfrm>
                <a:off x="4255307" y="3431612"/>
                <a:ext cx="37776" cy="32451"/>
                <a:chOff x="4255307" y="3431612"/>
                <a:chExt cx="37776" cy="32451"/>
              </a:xfrm>
            </p:grpSpPr>
            <p:sp>
              <p:nvSpPr>
                <p:cNvPr id="3615" name="Google Shape;3615;p61"/>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7" name="Google Shape;3617;p61"/>
              <p:cNvGrpSpPr/>
              <p:nvPr/>
            </p:nvGrpSpPr>
            <p:grpSpPr>
              <a:xfrm>
                <a:off x="3853052" y="3577398"/>
                <a:ext cx="37776" cy="32420"/>
                <a:chOff x="3853052" y="3577398"/>
                <a:chExt cx="37776" cy="32420"/>
              </a:xfrm>
            </p:grpSpPr>
            <p:sp>
              <p:nvSpPr>
                <p:cNvPr id="3618" name="Google Shape;3618;p61"/>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0" name="Google Shape;3620;p61"/>
              <p:cNvGrpSpPr/>
              <p:nvPr/>
            </p:nvGrpSpPr>
            <p:grpSpPr>
              <a:xfrm>
                <a:off x="4039908" y="3412107"/>
                <a:ext cx="37776" cy="32357"/>
                <a:chOff x="4039908" y="3412107"/>
                <a:chExt cx="37776" cy="32357"/>
              </a:xfrm>
            </p:grpSpPr>
            <p:sp>
              <p:nvSpPr>
                <p:cNvPr id="3621" name="Google Shape;3621;p61"/>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3" name="Google Shape;3623;p61"/>
              <p:cNvGrpSpPr/>
              <p:nvPr/>
            </p:nvGrpSpPr>
            <p:grpSpPr>
              <a:xfrm>
                <a:off x="4017360" y="3342061"/>
                <a:ext cx="37870" cy="32380"/>
                <a:chOff x="4017360" y="3342061"/>
                <a:chExt cx="37870" cy="32380"/>
              </a:xfrm>
            </p:grpSpPr>
            <p:sp>
              <p:nvSpPr>
                <p:cNvPr id="3624" name="Google Shape;3624;p61"/>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26" name="Google Shape;3626;p61"/>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28" name="Google Shape;3628;p61"/>
              <p:cNvGrpSpPr/>
              <p:nvPr/>
            </p:nvGrpSpPr>
            <p:grpSpPr>
              <a:xfrm>
                <a:off x="3750870" y="3418650"/>
                <a:ext cx="37776" cy="32380"/>
                <a:chOff x="3750870" y="3418650"/>
                <a:chExt cx="37776" cy="32380"/>
              </a:xfrm>
            </p:grpSpPr>
            <p:sp>
              <p:nvSpPr>
                <p:cNvPr id="3629" name="Google Shape;3629;p61"/>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1" name="Google Shape;3631;p61"/>
              <p:cNvGrpSpPr/>
              <p:nvPr/>
            </p:nvGrpSpPr>
            <p:grpSpPr>
              <a:xfrm>
                <a:off x="3632509" y="3274438"/>
                <a:ext cx="37783" cy="32357"/>
                <a:chOff x="3632509" y="3274438"/>
                <a:chExt cx="37783" cy="32357"/>
              </a:xfrm>
            </p:grpSpPr>
            <p:sp>
              <p:nvSpPr>
                <p:cNvPr id="3632" name="Google Shape;3632;p61"/>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4" name="Google Shape;3634;p61"/>
              <p:cNvGrpSpPr/>
              <p:nvPr/>
            </p:nvGrpSpPr>
            <p:grpSpPr>
              <a:xfrm>
                <a:off x="3906424" y="3297561"/>
                <a:ext cx="37776" cy="32451"/>
                <a:chOff x="3906424" y="3297561"/>
                <a:chExt cx="37776" cy="32451"/>
              </a:xfrm>
            </p:grpSpPr>
            <p:sp>
              <p:nvSpPr>
                <p:cNvPr id="3635" name="Google Shape;3635;p61"/>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7" name="Google Shape;3637;p61"/>
              <p:cNvGrpSpPr/>
              <p:nvPr/>
            </p:nvGrpSpPr>
            <p:grpSpPr>
              <a:xfrm>
                <a:off x="3866084" y="3412107"/>
                <a:ext cx="37776" cy="32357"/>
                <a:chOff x="3866084" y="3412107"/>
                <a:chExt cx="37776" cy="32357"/>
              </a:xfrm>
            </p:grpSpPr>
            <p:sp>
              <p:nvSpPr>
                <p:cNvPr id="3638" name="Google Shape;3638;p61"/>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0" name="Google Shape;3640;p61"/>
              <p:cNvGrpSpPr/>
              <p:nvPr/>
            </p:nvGrpSpPr>
            <p:grpSpPr>
              <a:xfrm>
                <a:off x="4023919" y="3766409"/>
                <a:ext cx="37783" cy="32357"/>
                <a:chOff x="4023919" y="3766409"/>
                <a:chExt cx="37783" cy="32357"/>
              </a:xfrm>
            </p:grpSpPr>
            <p:sp>
              <p:nvSpPr>
                <p:cNvPr id="3641" name="Google Shape;3641;p61"/>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3" name="Google Shape;3643;p61"/>
              <p:cNvGrpSpPr/>
              <p:nvPr/>
            </p:nvGrpSpPr>
            <p:grpSpPr>
              <a:xfrm>
                <a:off x="3973882" y="3779449"/>
                <a:ext cx="37776" cy="32357"/>
                <a:chOff x="3973882" y="3779449"/>
                <a:chExt cx="37776" cy="32357"/>
              </a:xfrm>
            </p:grpSpPr>
            <p:sp>
              <p:nvSpPr>
                <p:cNvPr id="3644" name="Google Shape;3644;p61"/>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6" name="Google Shape;3646;p61"/>
              <p:cNvGrpSpPr/>
              <p:nvPr/>
            </p:nvGrpSpPr>
            <p:grpSpPr>
              <a:xfrm>
                <a:off x="4073398" y="3838028"/>
                <a:ext cx="37776" cy="32380"/>
                <a:chOff x="4073398" y="3838028"/>
                <a:chExt cx="37776" cy="32380"/>
              </a:xfrm>
            </p:grpSpPr>
            <p:sp>
              <p:nvSpPr>
                <p:cNvPr id="3647" name="Google Shape;3647;p61"/>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9" name="Google Shape;3649;p61"/>
              <p:cNvGrpSpPr/>
              <p:nvPr/>
            </p:nvGrpSpPr>
            <p:grpSpPr>
              <a:xfrm>
                <a:off x="4342672" y="4144496"/>
                <a:ext cx="37752" cy="32364"/>
                <a:chOff x="4342672" y="4144496"/>
                <a:chExt cx="37752" cy="32364"/>
              </a:xfrm>
            </p:grpSpPr>
            <p:sp>
              <p:nvSpPr>
                <p:cNvPr id="3650" name="Google Shape;3650;p61"/>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61"/>
              <p:cNvGrpSpPr/>
              <p:nvPr/>
            </p:nvGrpSpPr>
            <p:grpSpPr>
              <a:xfrm>
                <a:off x="4406386" y="4056872"/>
                <a:ext cx="37783" cy="32364"/>
                <a:chOff x="4406386" y="4056872"/>
                <a:chExt cx="37783" cy="32364"/>
              </a:xfrm>
            </p:grpSpPr>
            <p:sp>
              <p:nvSpPr>
                <p:cNvPr id="3653" name="Google Shape;3653;p61"/>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5" name="Google Shape;3655;p61"/>
              <p:cNvGrpSpPr/>
              <p:nvPr/>
            </p:nvGrpSpPr>
            <p:grpSpPr>
              <a:xfrm>
                <a:off x="4284416" y="4245254"/>
                <a:ext cx="37783" cy="32357"/>
                <a:chOff x="4284416" y="4245254"/>
                <a:chExt cx="37783" cy="32357"/>
              </a:xfrm>
            </p:grpSpPr>
            <p:sp>
              <p:nvSpPr>
                <p:cNvPr id="3656" name="Google Shape;3656;p61"/>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61"/>
              <p:cNvGrpSpPr/>
              <p:nvPr/>
            </p:nvGrpSpPr>
            <p:grpSpPr>
              <a:xfrm>
                <a:off x="4219057" y="4331258"/>
                <a:ext cx="37776" cy="32364"/>
                <a:chOff x="4219057" y="4331258"/>
                <a:chExt cx="37776" cy="32364"/>
              </a:xfrm>
            </p:grpSpPr>
            <p:sp>
              <p:nvSpPr>
                <p:cNvPr id="3659" name="Google Shape;3659;p61"/>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1" name="Google Shape;3661;p61"/>
              <p:cNvGrpSpPr/>
              <p:nvPr/>
            </p:nvGrpSpPr>
            <p:grpSpPr>
              <a:xfrm>
                <a:off x="4204122" y="4141688"/>
                <a:ext cx="33497" cy="28699"/>
                <a:chOff x="4204122" y="4141688"/>
                <a:chExt cx="33497" cy="28699"/>
              </a:xfrm>
            </p:grpSpPr>
            <p:sp>
              <p:nvSpPr>
                <p:cNvPr id="3662" name="Google Shape;3662;p61"/>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61"/>
              <p:cNvGrpSpPr/>
              <p:nvPr/>
            </p:nvGrpSpPr>
            <p:grpSpPr>
              <a:xfrm>
                <a:off x="4301546" y="4003869"/>
                <a:ext cx="38916" cy="33324"/>
                <a:chOff x="4301546" y="4003869"/>
                <a:chExt cx="38916" cy="33324"/>
              </a:xfrm>
            </p:grpSpPr>
            <p:sp>
              <p:nvSpPr>
                <p:cNvPr id="3665" name="Google Shape;3665;p61"/>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61"/>
              <p:cNvGrpSpPr/>
              <p:nvPr/>
            </p:nvGrpSpPr>
            <p:grpSpPr>
              <a:xfrm>
                <a:off x="4210681" y="3924669"/>
                <a:ext cx="36549" cy="31366"/>
                <a:chOff x="4210681" y="3924669"/>
                <a:chExt cx="36549" cy="31366"/>
              </a:xfrm>
            </p:grpSpPr>
            <p:sp>
              <p:nvSpPr>
                <p:cNvPr id="3668" name="Google Shape;3668;p61"/>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61"/>
              <p:cNvGrpSpPr/>
              <p:nvPr/>
            </p:nvGrpSpPr>
            <p:grpSpPr>
              <a:xfrm>
                <a:off x="3987771" y="3628874"/>
                <a:ext cx="31499" cy="26993"/>
                <a:chOff x="3987771" y="3628874"/>
                <a:chExt cx="31499" cy="26993"/>
              </a:xfrm>
            </p:grpSpPr>
            <p:sp>
              <p:nvSpPr>
                <p:cNvPr id="3671" name="Google Shape;3671;p61"/>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61"/>
              <p:cNvGrpSpPr/>
              <p:nvPr/>
            </p:nvGrpSpPr>
            <p:grpSpPr>
              <a:xfrm>
                <a:off x="4087382" y="3775674"/>
                <a:ext cx="31405" cy="26898"/>
                <a:chOff x="4087382" y="3775674"/>
                <a:chExt cx="31405" cy="26898"/>
              </a:xfrm>
            </p:grpSpPr>
            <p:sp>
              <p:nvSpPr>
                <p:cNvPr id="3674" name="Google Shape;3674;p61"/>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61"/>
              <p:cNvGrpSpPr/>
              <p:nvPr/>
            </p:nvGrpSpPr>
            <p:grpSpPr>
              <a:xfrm>
                <a:off x="4118873" y="3856637"/>
                <a:ext cx="31405" cy="26906"/>
                <a:chOff x="4118873" y="3856637"/>
                <a:chExt cx="31405" cy="26906"/>
              </a:xfrm>
            </p:grpSpPr>
            <p:sp>
              <p:nvSpPr>
                <p:cNvPr id="3677" name="Google Shape;3677;p61"/>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9" name="Google Shape;3679;p61"/>
              <p:cNvGrpSpPr/>
              <p:nvPr/>
            </p:nvGrpSpPr>
            <p:grpSpPr>
              <a:xfrm>
                <a:off x="4168541" y="3639523"/>
                <a:ext cx="31499" cy="26906"/>
                <a:chOff x="4168541" y="3639523"/>
                <a:chExt cx="31499" cy="26906"/>
              </a:xfrm>
            </p:grpSpPr>
            <p:sp>
              <p:nvSpPr>
                <p:cNvPr id="3680" name="Google Shape;3680;p61"/>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2" name="Google Shape;3682;p61"/>
              <p:cNvGrpSpPr/>
              <p:nvPr/>
            </p:nvGrpSpPr>
            <p:grpSpPr>
              <a:xfrm>
                <a:off x="3965789" y="3393545"/>
                <a:ext cx="31405" cy="26945"/>
                <a:chOff x="3965789" y="3393545"/>
                <a:chExt cx="31405" cy="26945"/>
              </a:xfrm>
            </p:grpSpPr>
            <p:sp>
              <p:nvSpPr>
                <p:cNvPr id="3683" name="Google Shape;3683;p61"/>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61"/>
              <p:cNvGrpSpPr/>
              <p:nvPr/>
            </p:nvGrpSpPr>
            <p:grpSpPr>
              <a:xfrm>
                <a:off x="3925166" y="3491008"/>
                <a:ext cx="31405" cy="27001"/>
                <a:chOff x="3925166" y="3491008"/>
                <a:chExt cx="31405" cy="27001"/>
              </a:xfrm>
            </p:grpSpPr>
            <p:sp>
              <p:nvSpPr>
                <p:cNvPr id="3686" name="Google Shape;3686;p61"/>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8" name="Google Shape;3688;p61"/>
              <p:cNvGrpSpPr/>
              <p:nvPr/>
            </p:nvGrpSpPr>
            <p:grpSpPr>
              <a:xfrm>
                <a:off x="3682845" y="3340976"/>
                <a:ext cx="31397" cy="26898"/>
                <a:chOff x="3682845" y="3340976"/>
                <a:chExt cx="31397" cy="26898"/>
              </a:xfrm>
            </p:grpSpPr>
            <p:sp>
              <p:nvSpPr>
                <p:cNvPr id="3689" name="Google Shape;3689;p61"/>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1" name="Google Shape;3691;p61"/>
              <p:cNvGrpSpPr/>
              <p:nvPr/>
            </p:nvGrpSpPr>
            <p:grpSpPr>
              <a:xfrm>
                <a:off x="3795393" y="3353725"/>
                <a:ext cx="31499" cy="26993"/>
                <a:chOff x="3795393" y="3353725"/>
                <a:chExt cx="31499" cy="26993"/>
              </a:xfrm>
            </p:grpSpPr>
            <p:sp>
              <p:nvSpPr>
                <p:cNvPr id="3692" name="Google Shape;3692;p61"/>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61"/>
              <p:cNvGrpSpPr/>
              <p:nvPr/>
            </p:nvGrpSpPr>
            <p:grpSpPr>
              <a:xfrm>
                <a:off x="4176909" y="4363221"/>
                <a:ext cx="38924" cy="33316"/>
                <a:chOff x="4176909" y="4363221"/>
                <a:chExt cx="38924" cy="33316"/>
              </a:xfrm>
            </p:grpSpPr>
            <p:sp>
              <p:nvSpPr>
                <p:cNvPr id="3695" name="Google Shape;3695;p61"/>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7" name="Google Shape;3697;p61"/>
              <p:cNvGrpSpPr/>
              <p:nvPr/>
            </p:nvGrpSpPr>
            <p:grpSpPr>
              <a:xfrm>
                <a:off x="4226191" y="4007660"/>
                <a:ext cx="33560" cy="28770"/>
                <a:chOff x="4226191" y="4007660"/>
                <a:chExt cx="33560" cy="28770"/>
              </a:xfrm>
            </p:grpSpPr>
            <p:sp>
              <p:nvSpPr>
                <p:cNvPr id="3698" name="Google Shape;3698;p61"/>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0" name="Google Shape;3700;p61"/>
              <p:cNvGrpSpPr/>
              <p:nvPr/>
            </p:nvGrpSpPr>
            <p:grpSpPr>
              <a:xfrm>
                <a:off x="3597785" y="3377045"/>
                <a:ext cx="33591" cy="28699"/>
                <a:chOff x="3597785" y="3377045"/>
                <a:chExt cx="33591" cy="28699"/>
              </a:xfrm>
            </p:grpSpPr>
            <p:sp>
              <p:nvSpPr>
                <p:cNvPr id="3701" name="Google Shape;3701;p61"/>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61"/>
              <p:cNvGrpSpPr/>
              <p:nvPr/>
            </p:nvGrpSpPr>
            <p:grpSpPr>
              <a:xfrm>
                <a:off x="3887870" y="3669796"/>
                <a:ext cx="33591" cy="28692"/>
                <a:chOff x="3887870" y="3669796"/>
                <a:chExt cx="33591" cy="28692"/>
              </a:xfrm>
            </p:grpSpPr>
            <p:sp>
              <p:nvSpPr>
                <p:cNvPr id="3704" name="Google Shape;3704;p61"/>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6" name="Google Shape;3706;p61"/>
              <p:cNvGrpSpPr/>
              <p:nvPr/>
            </p:nvGrpSpPr>
            <p:grpSpPr>
              <a:xfrm>
                <a:off x="3818320" y="3481625"/>
                <a:ext cx="33497" cy="28770"/>
                <a:chOff x="3818320" y="3481625"/>
                <a:chExt cx="33497" cy="28770"/>
              </a:xfrm>
            </p:grpSpPr>
            <p:sp>
              <p:nvSpPr>
                <p:cNvPr id="3707" name="Google Shape;3707;p61"/>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9" name="Google Shape;3709;p61"/>
              <p:cNvGrpSpPr/>
              <p:nvPr/>
            </p:nvGrpSpPr>
            <p:grpSpPr>
              <a:xfrm>
                <a:off x="4278139" y="4120948"/>
                <a:ext cx="37492" cy="32129"/>
                <a:chOff x="4278139" y="4120948"/>
                <a:chExt cx="37492" cy="32129"/>
              </a:xfrm>
            </p:grpSpPr>
            <p:sp>
              <p:nvSpPr>
                <p:cNvPr id="3710" name="Google Shape;3710;p61"/>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2" name="Google Shape;3712;p61"/>
              <p:cNvGrpSpPr/>
              <p:nvPr/>
            </p:nvGrpSpPr>
            <p:grpSpPr>
              <a:xfrm>
                <a:off x="4419898" y="3977388"/>
                <a:ext cx="33497" cy="28692"/>
                <a:chOff x="4419898" y="3977388"/>
                <a:chExt cx="33497" cy="28692"/>
              </a:xfrm>
            </p:grpSpPr>
            <p:sp>
              <p:nvSpPr>
                <p:cNvPr id="3713" name="Google Shape;3713;p61"/>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5" name="Google Shape;3715;p61"/>
              <p:cNvGrpSpPr/>
              <p:nvPr/>
            </p:nvGrpSpPr>
            <p:grpSpPr>
              <a:xfrm>
                <a:off x="4158930" y="4034684"/>
                <a:ext cx="33497" cy="28762"/>
                <a:chOff x="4158930" y="4034684"/>
                <a:chExt cx="33497" cy="28762"/>
              </a:xfrm>
            </p:grpSpPr>
            <p:sp>
              <p:nvSpPr>
                <p:cNvPr id="3716" name="Google Shape;3716;p61"/>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61"/>
              <p:cNvGrpSpPr/>
              <p:nvPr/>
            </p:nvGrpSpPr>
            <p:grpSpPr>
              <a:xfrm>
                <a:off x="4134949" y="3957049"/>
                <a:ext cx="33497" cy="28770"/>
                <a:chOff x="4134949" y="3957049"/>
                <a:chExt cx="33497" cy="28770"/>
              </a:xfrm>
            </p:grpSpPr>
            <p:sp>
              <p:nvSpPr>
                <p:cNvPr id="3719" name="Google Shape;3719;p61"/>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61"/>
              <p:cNvGrpSpPr/>
              <p:nvPr/>
            </p:nvGrpSpPr>
            <p:grpSpPr>
              <a:xfrm>
                <a:off x="4193653" y="4184403"/>
                <a:ext cx="43580" cy="37264"/>
                <a:chOff x="4193653" y="4184403"/>
                <a:chExt cx="43580" cy="37264"/>
              </a:xfrm>
            </p:grpSpPr>
            <p:sp>
              <p:nvSpPr>
                <p:cNvPr id="3722" name="Google Shape;3722;p61"/>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4" name="Google Shape;3724;p61"/>
              <p:cNvGrpSpPr/>
              <p:nvPr/>
            </p:nvGrpSpPr>
            <p:grpSpPr>
              <a:xfrm>
                <a:off x="4343600" y="3943844"/>
                <a:ext cx="43580" cy="37312"/>
                <a:chOff x="4343600" y="3943844"/>
                <a:chExt cx="43580" cy="37312"/>
              </a:xfrm>
            </p:grpSpPr>
            <p:sp>
              <p:nvSpPr>
                <p:cNvPr id="3725" name="Google Shape;3725;p61"/>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7" name="Google Shape;3727;p61"/>
              <p:cNvGrpSpPr/>
              <p:nvPr/>
            </p:nvGrpSpPr>
            <p:grpSpPr>
              <a:xfrm>
                <a:off x="4172339" y="3381693"/>
                <a:ext cx="31499" cy="27001"/>
                <a:chOff x="4172339" y="3381693"/>
                <a:chExt cx="31499" cy="27001"/>
              </a:xfrm>
            </p:grpSpPr>
            <p:sp>
              <p:nvSpPr>
                <p:cNvPr id="3728" name="Google Shape;3728;p61"/>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730" name="Google Shape;3730;p61"/>
          <p:cNvGrpSpPr/>
          <p:nvPr/>
        </p:nvGrpSpPr>
        <p:grpSpPr>
          <a:xfrm>
            <a:off x="6647587" y="3567393"/>
            <a:ext cx="560636" cy="516497"/>
            <a:chOff x="6652051" y="3714143"/>
            <a:chExt cx="560636" cy="516497"/>
          </a:xfrm>
        </p:grpSpPr>
        <p:grpSp>
          <p:nvGrpSpPr>
            <p:cNvPr id="3731" name="Google Shape;3731;p61"/>
            <p:cNvGrpSpPr/>
            <p:nvPr/>
          </p:nvGrpSpPr>
          <p:grpSpPr>
            <a:xfrm>
              <a:off x="6669657" y="3716715"/>
              <a:ext cx="466768" cy="464314"/>
              <a:chOff x="3139766" y="765669"/>
              <a:chExt cx="886380" cy="881888"/>
            </a:xfrm>
          </p:grpSpPr>
          <p:grpSp>
            <p:nvGrpSpPr>
              <p:cNvPr id="3732" name="Google Shape;3732;p61"/>
              <p:cNvGrpSpPr/>
              <p:nvPr/>
            </p:nvGrpSpPr>
            <p:grpSpPr>
              <a:xfrm>
                <a:off x="3139766" y="765669"/>
                <a:ext cx="886380" cy="881888"/>
                <a:chOff x="3139766" y="765669"/>
                <a:chExt cx="886380" cy="881888"/>
              </a:xfrm>
            </p:grpSpPr>
            <p:sp>
              <p:nvSpPr>
                <p:cNvPr id="3733" name="Google Shape;3733;p61"/>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2" name="Google Shape;3742;p61"/>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46" name="Google Shape;3746;p61"/>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7" name="Google Shape;3747;p61"/>
          <p:cNvGrpSpPr/>
          <p:nvPr/>
        </p:nvGrpSpPr>
        <p:grpSpPr>
          <a:xfrm>
            <a:off x="7646296" y="3047976"/>
            <a:ext cx="104231" cy="320340"/>
            <a:chOff x="7564426" y="3224343"/>
            <a:chExt cx="119985" cy="368801"/>
          </a:xfrm>
        </p:grpSpPr>
        <p:sp>
          <p:nvSpPr>
            <p:cNvPr id="3748" name="Google Shape;3748;p61"/>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0" name="Google Shape;3750;p61"/>
          <p:cNvGrpSpPr/>
          <p:nvPr/>
        </p:nvGrpSpPr>
        <p:grpSpPr>
          <a:xfrm>
            <a:off x="7345785" y="3042077"/>
            <a:ext cx="189489" cy="332132"/>
            <a:chOff x="8370831" y="3202002"/>
            <a:chExt cx="218129" cy="382376"/>
          </a:xfrm>
        </p:grpSpPr>
        <p:sp>
          <p:nvSpPr>
            <p:cNvPr id="3751" name="Google Shape;3751;p61"/>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3" name="Google Shape;3753;p61"/>
          <p:cNvGrpSpPr/>
          <p:nvPr/>
        </p:nvGrpSpPr>
        <p:grpSpPr>
          <a:xfrm>
            <a:off x="8069174" y="3453209"/>
            <a:ext cx="309429" cy="267000"/>
            <a:chOff x="6742064" y="3750480"/>
            <a:chExt cx="399315" cy="344560"/>
          </a:xfrm>
        </p:grpSpPr>
        <p:sp>
          <p:nvSpPr>
            <p:cNvPr id="3754" name="Google Shape;3754;p61"/>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6" name="Google Shape;3756;p61"/>
          <p:cNvGrpSpPr/>
          <p:nvPr/>
        </p:nvGrpSpPr>
        <p:grpSpPr>
          <a:xfrm>
            <a:off x="7608193" y="3804257"/>
            <a:ext cx="180437" cy="281608"/>
            <a:chOff x="7248525" y="3739696"/>
            <a:chExt cx="230531" cy="359790"/>
          </a:xfrm>
        </p:grpSpPr>
        <p:sp>
          <p:nvSpPr>
            <p:cNvPr id="3757" name="Google Shape;3757;p61"/>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9" name="Google Shape;3759;p61"/>
          <p:cNvGrpSpPr/>
          <p:nvPr/>
        </p:nvGrpSpPr>
        <p:grpSpPr>
          <a:xfrm>
            <a:off x="7854113" y="3447481"/>
            <a:ext cx="162896" cy="278710"/>
            <a:chOff x="7601242" y="3729267"/>
            <a:chExt cx="222566" cy="380803"/>
          </a:xfrm>
        </p:grpSpPr>
        <p:sp>
          <p:nvSpPr>
            <p:cNvPr id="3760" name="Google Shape;3760;p61"/>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2" name="Google Shape;3762;p61"/>
          <p:cNvSpPr/>
          <p:nvPr/>
        </p:nvSpPr>
        <p:spPr>
          <a:xfrm>
            <a:off x="7820139" y="3059838"/>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3" name="Google Shape;3763;p61"/>
          <p:cNvGrpSpPr/>
          <p:nvPr/>
        </p:nvGrpSpPr>
        <p:grpSpPr>
          <a:xfrm>
            <a:off x="7343758" y="3448622"/>
            <a:ext cx="193543" cy="275990"/>
            <a:chOff x="8304647" y="3738687"/>
            <a:chExt cx="225076" cy="320956"/>
          </a:xfrm>
        </p:grpSpPr>
        <p:sp>
          <p:nvSpPr>
            <p:cNvPr id="3764" name="Google Shape;3764;p61"/>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7" name="Google Shape;3767;p61"/>
          <p:cNvGrpSpPr/>
          <p:nvPr/>
        </p:nvGrpSpPr>
        <p:grpSpPr>
          <a:xfrm>
            <a:off x="7616251" y="3448622"/>
            <a:ext cx="178492" cy="275990"/>
            <a:chOff x="8615101" y="3738687"/>
            <a:chExt cx="207573" cy="320956"/>
          </a:xfrm>
        </p:grpSpPr>
        <p:sp>
          <p:nvSpPr>
            <p:cNvPr id="3768" name="Google Shape;3768;p61"/>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1" name="Google Shape;3771;p61"/>
          <p:cNvSpPr/>
          <p:nvPr/>
        </p:nvSpPr>
        <p:spPr>
          <a:xfrm>
            <a:off x="8112690" y="3038505"/>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2" name="Google Shape;3772;p61"/>
          <p:cNvGrpSpPr/>
          <p:nvPr/>
        </p:nvGrpSpPr>
        <p:grpSpPr>
          <a:xfrm>
            <a:off x="7841782" y="3851282"/>
            <a:ext cx="187557" cy="187557"/>
            <a:chOff x="8565775" y="671075"/>
            <a:chExt cx="441000" cy="441000"/>
          </a:xfrm>
        </p:grpSpPr>
        <p:sp>
          <p:nvSpPr>
            <p:cNvPr id="3773" name="Google Shape;3773;p61"/>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5" name="Google Shape;3775;p61"/>
          <p:cNvSpPr/>
          <p:nvPr/>
        </p:nvSpPr>
        <p:spPr>
          <a:xfrm>
            <a:off x="8127048" y="3847203"/>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flipH="1">
            <a:off x="7351235" y="3813658"/>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7" name="Google Shape;3777;p61"/>
          <p:cNvGrpSpPr/>
          <p:nvPr/>
        </p:nvGrpSpPr>
        <p:grpSpPr>
          <a:xfrm>
            <a:off x="5996254" y="2923808"/>
            <a:ext cx="587865" cy="517731"/>
            <a:chOff x="6000718" y="3070557"/>
            <a:chExt cx="587865" cy="517731"/>
          </a:xfrm>
        </p:grpSpPr>
        <p:sp>
          <p:nvSpPr>
            <p:cNvPr id="3778" name="Google Shape;3778;p61"/>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61"/>
          <p:cNvGrpSpPr/>
          <p:nvPr/>
        </p:nvGrpSpPr>
        <p:grpSpPr>
          <a:xfrm>
            <a:off x="6011059" y="3567468"/>
            <a:ext cx="557665" cy="516387"/>
            <a:chOff x="6015523" y="3714217"/>
            <a:chExt cx="557665" cy="516387"/>
          </a:xfrm>
        </p:grpSpPr>
        <p:grpSp>
          <p:nvGrpSpPr>
            <p:cNvPr id="3789" name="Google Shape;3789;p61"/>
            <p:cNvGrpSpPr/>
            <p:nvPr/>
          </p:nvGrpSpPr>
          <p:grpSpPr>
            <a:xfrm>
              <a:off x="6036094" y="3716980"/>
              <a:ext cx="529822" cy="510480"/>
              <a:chOff x="3148311" y="-545634"/>
              <a:chExt cx="1006118" cy="969572"/>
            </a:xfrm>
          </p:grpSpPr>
          <p:sp>
            <p:nvSpPr>
              <p:cNvPr id="3790" name="Google Shape;3790;p61"/>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0" name="Google Shape;3800;p61"/>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1" name="Google Shape;3801;p61"/>
          <p:cNvGrpSpPr/>
          <p:nvPr/>
        </p:nvGrpSpPr>
        <p:grpSpPr>
          <a:xfrm>
            <a:off x="6639841" y="2926879"/>
            <a:ext cx="576302" cy="511871"/>
            <a:chOff x="6644304" y="3073628"/>
            <a:chExt cx="576302" cy="511871"/>
          </a:xfrm>
        </p:grpSpPr>
        <p:grpSp>
          <p:nvGrpSpPr>
            <p:cNvPr id="3802" name="Google Shape;3802;p61"/>
            <p:cNvGrpSpPr/>
            <p:nvPr/>
          </p:nvGrpSpPr>
          <p:grpSpPr>
            <a:xfrm>
              <a:off x="6712169" y="3073651"/>
              <a:ext cx="481611" cy="506713"/>
              <a:chOff x="1833536" y="-546641"/>
              <a:chExt cx="914567" cy="962419"/>
            </a:xfrm>
          </p:grpSpPr>
          <p:grpSp>
            <p:nvGrpSpPr>
              <p:cNvPr id="3803" name="Google Shape;3803;p61"/>
              <p:cNvGrpSpPr/>
              <p:nvPr/>
            </p:nvGrpSpPr>
            <p:grpSpPr>
              <a:xfrm>
                <a:off x="1833536" y="-524249"/>
                <a:ext cx="914567" cy="940027"/>
                <a:chOff x="1833536" y="-524249"/>
                <a:chExt cx="914567" cy="940027"/>
              </a:xfrm>
            </p:grpSpPr>
            <p:sp>
              <p:nvSpPr>
                <p:cNvPr id="3804" name="Google Shape;3804;p61"/>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9" name="Google Shape;3809;p61"/>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13" name="Google Shape;3813;p61"/>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61"/>
          <p:cNvGrpSpPr/>
          <p:nvPr/>
        </p:nvGrpSpPr>
        <p:grpSpPr>
          <a:xfrm>
            <a:off x="5904877" y="1016248"/>
            <a:ext cx="2435960" cy="1297725"/>
            <a:chOff x="233350" y="949250"/>
            <a:chExt cx="7137300" cy="3802300"/>
          </a:xfrm>
        </p:grpSpPr>
        <p:sp>
          <p:nvSpPr>
            <p:cNvPr id="3815" name="Google Shape;3815;p6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6" name="Google Shape;3866;p61"/>
          <p:cNvGrpSpPr/>
          <p:nvPr/>
        </p:nvGrpSpPr>
        <p:grpSpPr>
          <a:xfrm>
            <a:off x="3530626" y="1013128"/>
            <a:ext cx="2078182" cy="1366558"/>
            <a:chOff x="235800" y="830650"/>
            <a:chExt cx="6978450" cy="4588844"/>
          </a:xfrm>
        </p:grpSpPr>
        <p:sp>
          <p:nvSpPr>
            <p:cNvPr id="3867" name="Google Shape;3867;p61"/>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noFill/>
            <a:ln w="9525" cap="flat" cmpd="sng">
              <a:solidFill>
                <a:srgbClr val="E1E7E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3" name="Google Shape;3873;p61"/>
          <p:cNvGrpSpPr/>
          <p:nvPr/>
        </p:nvGrpSpPr>
        <p:grpSpPr>
          <a:xfrm>
            <a:off x="698034" y="977939"/>
            <a:ext cx="2665073" cy="1317140"/>
            <a:chOff x="793334" y="1192826"/>
            <a:chExt cx="2665073" cy="1317140"/>
          </a:xfrm>
        </p:grpSpPr>
        <p:sp>
          <p:nvSpPr>
            <p:cNvPr id="3874" name="Google Shape;3874;p61"/>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1"/>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1"/>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1"/>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1"/>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1"/>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1"/>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1"/>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1"/>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1"/>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1"/>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1"/>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1"/>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1"/>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1"/>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1"/>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1"/>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1"/>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1"/>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1"/>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1"/>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1"/>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1"/>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1"/>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1"/>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1"/>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1"/>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1"/>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1"/>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1"/>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1"/>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1"/>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1"/>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1"/>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1"/>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1"/>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1"/>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1"/>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1"/>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1"/>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1"/>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1"/>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1"/>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1"/>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1"/>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1"/>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1"/>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1"/>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1"/>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1"/>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1"/>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1"/>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1"/>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1"/>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1"/>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1"/>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1"/>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1"/>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1"/>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1"/>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1"/>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1"/>
            <p:cNvSpPr/>
            <p:nvPr/>
          </p:nvSpPr>
          <p:spPr>
            <a:xfrm>
              <a:off x="2185707" y="226682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1"/>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1"/>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1"/>
            <p:cNvSpPr/>
            <p:nvPr/>
          </p:nvSpPr>
          <p:spPr>
            <a:xfrm>
              <a:off x="2184336" y="22668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1"/>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1"/>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1"/>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1"/>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1"/>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1"/>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1"/>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1"/>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1"/>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1"/>
            <p:cNvSpPr/>
            <p:nvPr/>
          </p:nvSpPr>
          <p:spPr>
            <a:xfrm>
              <a:off x="2201728" y="22503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1"/>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1"/>
            <p:cNvSpPr/>
            <p:nvPr/>
          </p:nvSpPr>
          <p:spPr>
            <a:xfrm>
              <a:off x="2203113"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61"/>
            <p:cNvSpPr/>
            <p:nvPr/>
          </p:nvSpPr>
          <p:spPr>
            <a:xfrm>
              <a:off x="2195021" y="223568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1"/>
            <p:cNvSpPr/>
            <p:nvPr/>
          </p:nvSpPr>
          <p:spPr>
            <a:xfrm>
              <a:off x="2195211" y="22359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1"/>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1"/>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1"/>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1"/>
            <p:cNvSpPr/>
            <p:nvPr/>
          </p:nvSpPr>
          <p:spPr>
            <a:xfrm>
              <a:off x="2203588" y="225041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1"/>
            <p:cNvSpPr/>
            <p:nvPr/>
          </p:nvSpPr>
          <p:spPr>
            <a:xfrm>
              <a:off x="2195116" y="22358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1"/>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1"/>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1"/>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2276445" y="225360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1"/>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1"/>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1"/>
            <p:cNvSpPr/>
            <p:nvPr/>
          </p:nvSpPr>
          <p:spPr>
            <a:xfrm>
              <a:off x="2275644" y="225355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1"/>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1"/>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2197261" y="21772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1"/>
            <p:cNvSpPr/>
            <p:nvPr/>
          </p:nvSpPr>
          <p:spPr>
            <a:xfrm>
              <a:off x="2195401" y="217727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1"/>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1"/>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1"/>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1"/>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1"/>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1"/>
            <p:cNvSpPr/>
            <p:nvPr/>
          </p:nvSpPr>
          <p:spPr>
            <a:xfrm>
              <a:off x="2194695" y="21772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1"/>
            <p:cNvSpPr/>
            <p:nvPr/>
          </p:nvSpPr>
          <p:spPr>
            <a:xfrm>
              <a:off x="2195971" y="21772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1"/>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2229915" y="217699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1"/>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1"/>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1"/>
            <p:cNvSpPr/>
            <p:nvPr/>
          </p:nvSpPr>
          <p:spPr>
            <a:xfrm>
              <a:off x="2229915" y="21768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1"/>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1"/>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1"/>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1"/>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1"/>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1"/>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1"/>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1"/>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1"/>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1"/>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1"/>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1"/>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1"/>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1"/>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1"/>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1"/>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1"/>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1"/>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1"/>
            <p:cNvSpPr/>
            <p:nvPr/>
          </p:nvSpPr>
          <p:spPr>
            <a:xfrm>
              <a:off x="2119218" y="180970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1"/>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1"/>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1"/>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1"/>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1"/>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1"/>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1"/>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1"/>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1"/>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1"/>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1"/>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1"/>
            <p:cNvSpPr/>
            <p:nvPr/>
          </p:nvSpPr>
          <p:spPr>
            <a:xfrm>
              <a:off x="2135416" y="1789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1"/>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1"/>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2135470" y="17883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1"/>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1"/>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1"/>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1"/>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1"/>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1"/>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1"/>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1925752" y="19402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1"/>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1"/>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1926947" y="19403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1928033" y="19403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1926037" y="19460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1926132" y="194597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1"/>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1"/>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1"/>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1"/>
            <p:cNvSpPr/>
            <p:nvPr/>
          </p:nvSpPr>
          <p:spPr>
            <a:xfrm>
              <a:off x="1927612" y="1950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1"/>
            <p:cNvSpPr/>
            <p:nvPr/>
          </p:nvSpPr>
          <p:spPr>
            <a:xfrm>
              <a:off x="1927843" y="19507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1"/>
            <p:cNvSpPr/>
            <p:nvPr/>
          </p:nvSpPr>
          <p:spPr>
            <a:xfrm>
              <a:off x="1944666" y="194935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1"/>
            <p:cNvSpPr/>
            <p:nvPr/>
          </p:nvSpPr>
          <p:spPr>
            <a:xfrm>
              <a:off x="1927802" y="195073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1"/>
            <p:cNvSpPr/>
            <p:nvPr/>
          </p:nvSpPr>
          <p:spPr>
            <a:xfrm>
              <a:off x="1927748" y="195068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1"/>
            <p:cNvSpPr/>
            <p:nvPr/>
          </p:nvSpPr>
          <p:spPr>
            <a:xfrm>
              <a:off x="1927137" y="19505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1"/>
            <p:cNvSpPr/>
            <p:nvPr/>
          </p:nvSpPr>
          <p:spPr>
            <a:xfrm>
              <a:off x="1944475" y="19493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1"/>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1"/>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1"/>
            <p:cNvSpPr/>
            <p:nvPr/>
          </p:nvSpPr>
          <p:spPr>
            <a:xfrm>
              <a:off x="2074819" y="19584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2074860" y="195885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2074670" y="195752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1"/>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1"/>
            <p:cNvSpPr/>
            <p:nvPr/>
          </p:nvSpPr>
          <p:spPr>
            <a:xfrm>
              <a:off x="2074480" y="1956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1"/>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1"/>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1"/>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1"/>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1"/>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1"/>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1"/>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1"/>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1"/>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1"/>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1"/>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1"/>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1"/>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1"/>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1"/>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1"/>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1"/>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1"/>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1"/>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1"/>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2048153" y="196531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1"/>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1957510" y="195258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1"/>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1"/>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1"/>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1"/>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1"/>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1971481" y="198191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1969580" y="198139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1983796"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1984081" y="184515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1983891" y="1845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1984366" y="1843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1983932" y="18454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1984027" y="184525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1984271" y="18445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1984366" y="184373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1984366" y="184397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1984407" y="184278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1984312" y="184439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1983986" y="18453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1"/>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1"/>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1"/>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2055037" y="196014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204834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2044257" y="19607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2048153" y="19591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1"/>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1"/>
            <p:cNvSpPr/>
            <p:nvPr/>
          </p:nvSpPr>
          <p:spPr>
            <a:xfrm>
              <a:off x="2009036" y="19618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1"/>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2029796" y="1937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2008086" y="196474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1"/>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1"/>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2080943" y="191147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2080943" y="190808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2080142" y="191964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2050855" y="193214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2050719" y="193390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2050760" y="193275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2050719" y="193418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2050719" y="19343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2050719" y="193452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2050719" y="1933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2050719" y="193323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2154153" y="194416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2160751" y="18774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2149536" y="193975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2123400"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2123495" y="203581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2149306" y="202773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2305067" y="18694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2361060" y="194836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2359580" y="196470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2309344" y="20077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2359064" y="196132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2358915" y="196132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2358779"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2359445" y="19613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2356539" y="194992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2318753" y="193595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231833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2317762" y="193595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1"/>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1"/>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1"/>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1"/>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1"/>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1"/>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1"/>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1"/>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1"/>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1"/>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1"/>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1"/>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1"/>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1"/>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2307063" y="178973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2306017" y="17897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1"/>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1"/>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1"/>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1"/>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1"/>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1"/>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1"/>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1"/>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1"/>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1"/>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1"/>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1"/>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1"/>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1"/>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1"/>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1"/>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1"/>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1"/>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1"/>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1"/>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1"/>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1"/>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1"/>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1"/>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1"/>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1"/>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1"/>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1"/>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1"/>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1"/>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1"/>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1"/>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1"/>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1"/>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1"/>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1"/>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1"/>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1"/>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1"/>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1"/>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1"/>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1"/>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1"/>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1"/>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1"/>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1"/>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1"/>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1"/>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1"/>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1"/>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1"/>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1"/>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1"/>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1"/>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1"/>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1"/>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1"/>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1"/>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1"/>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1"/>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1"/>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1"/>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1"/>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1"/>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1"/>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1"/>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1"/>
            <p:cNvSpPr/>
            <p:nvPr/>
          </p:nvSpPr>
          <p:spPr>
            <a:xfrm>
              <a:off x="2355358"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1"/>
            <p:cNvSpPr/>
            <p:nvPr/>
          </p:nvSpPr>
          <p:spPr>
            <a:xfrm>
              <a:off x="2357680"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1"/>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1"/>
            <p:cNvSpPr/>
            <p:nvPr/>
          </p:nvSpPr>
          <p:spPr>
            <a:xfrm>
              <a:off x="2358209" y="171391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1"/>
            <p:cNvSpPr/>
            <p:nvPr/>
          </p:nvSpPr>
          <p:spPr>
            <a:xfrm>
              <a:off x="235653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1"/>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1"/>
            <p:cNvSpPr/>
            <p:nvPr/>
          </p:nvSpPr>
          <p:spPr>
            <a:xfrm>
              <a:off x="2357299" y="171397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1"/>
            <p:cNvSpPr/>
            <p:nvPr/>
          </p:nvSpPr>
          <p:spPr>
            <a:xfrm>
              <a:off x="2355969" y="17139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1"/>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1"/>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1"/>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1"/>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1"/>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1"/>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1"/>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1"/>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1"/>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1"/>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1"/>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1"/>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1"/>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1"/>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1"/>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1"/>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1"/>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1"/>
            <p:cNvSpPr/>
            <p:nvPr/>
          </p:nvSpPr>
          <p:spPr>
            <a:xfrm>
              <a:off x="2993052" y="17419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1"/>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1"/>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1"/>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1"/>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1"/>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1"/>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1"/>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1"/>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1"/>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1"/>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1"/>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1"/>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1"/>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1"/>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1"/>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1"/>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1"/>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1"/>
            <p:cNvSpPr/>
            <p:nvPr/>
          </p:nvSpPr>
          <p:spPr>
            <a:xfrm>
              <a:off x="2733668" y="187467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1"/>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1"/>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1"/>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1"/>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1"/>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1"/>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1"/>
            <p:cNvSpPr/>
            <p:nvPr/>
          </p:nvSpPr>
          <p:spPr>
            <a:xfrm>
              <a:off x="2755297" y="18362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1"/>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1"/>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1"/>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1"/>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1"/>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1"/>
            <p:cNvSpPr/>
            <p:nvPr/>
          </p:nvSpPr>
          <p:spPr>
            <a:xfrm>
              <a:off x="2762045" y="18276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1"/>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1"/>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1"/>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1"/>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1"/>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1"/>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1"/>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1"/>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1"/>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1"/>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1"/>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1"/>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1"/>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1"/>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1"/>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1"/>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1"/>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1"/>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1"/>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1"/>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1"/>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1"/>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1"/>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1"/>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1"/>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1"/>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1"/>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1"/>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1"/>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1"/>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1"/>
            <p:cNvSpPr/>
            <p:nvPr/>
          </p:nvSpPr>
          <p:spPr>
            <a:xfrm>
              <a:off x="2818364" y="196370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1"/>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1"/>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1"/>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1"/>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1"/>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1"/>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1"/>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1"/>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1"/>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1"/>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1"/>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1"/>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1"/>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1"/>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1"/>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1"/>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1"/>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1"/>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1"/>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1"/>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1"/>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1"/>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1"/>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1"/>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1"/>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1"/>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1"/>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1"/>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1"/>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1"/>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1"/>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1"/>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1"/>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1"/>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1"/>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1"/>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1"/>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1"/>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1"/>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1"/>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1"/>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1"/>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1"/>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1"/>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1"/>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1"/>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1"/>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1"/>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1"/>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1"/>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1"/>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1"/>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1"/>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1"/>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1"/>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1"/>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1"/>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1"/>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1"/>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1"/>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1"/>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1"/>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1"/>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1"/>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1"/>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1"/>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1"/>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1"/>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1"/>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1"/>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1"/>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1"/>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1"/>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1"/>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1"/>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1"/>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1"/>
            <p:cNvSpPr/>
            <p:nvPr/>
          </p:nvSpPr>
          <p:spPr>
            <a:xfrm>
              <a:off x="2800591" y="195301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1"/>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1"/>
            <p:cNvSpPr/>
            <p:nvPr/>
          </p:nvSpPr>
          <p:spPr>
            <a:xfrm>
              <a:off x="2800550" y="195229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1"/>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1"/>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1"/>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1"/>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1"/>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1"/>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1"/>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1"/>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1"/>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1"/>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1"/>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1"/>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1"/>
            <p:cNvSpPr/>
            <p:nvPr/>
          </p:nvSpPr>
          <p:spPr>
            <a:xfrm>
              <a:off x="2821324" y="1935950"/>
              <a:ext cx="0" cy="14"/>
            </a:xfrm>
            <a:custGeom>
              <a:avLst/>
              <a:gdLst/>
              <a:ahLst/>
              <a:cxnLst/>
              <a:rect l="l" t="t" r="r" b="b"/>
              <a:pathLst>
                <a:path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1"/>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1"/>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1"/>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1"/>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1"/>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1"/>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1"/>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1"/>
            <p:cNvSpPr/>
            <p:nvPr/>
          </p:nvSpPr>
          <p:spPr>
            <a:xfrm>
              <a:off x="2186141" y="168088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1"/>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1"/>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1"/>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1"/>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1"/>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1"/>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1"/>
            <p:cNvSpPr/>
            <p:nvPr/>
          </p:nvSpPr>
          <p:spPr>
            <a:xfrm>
              <a:off x="2183616" y="167989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1"/>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1"/>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1"/>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1"/>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1"/>
            <p:cNvSpPr/>
            <p:nvPr/>
          </p:nvSpPr>
          <p:spPr>
            <a:xfrm>
              <a:off x="2183711" y="16799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1"/>
            <p:cNvSpPr/>
            <p:nvPr/>
          </p:nvSpPr>
          <p:spPr>
            <a:xfrm>
              <a:off x="2184145" y="168008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1"/>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1"/>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1"/>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1"/>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1"/>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1"/>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1"/>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1"/>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1"/>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1"/>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1"/>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1"/>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1"/>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1"/>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1"/>
            <p:cNvSpPr/>
            <p:nvPr/>
          </p:nvSpPr>
          <p:spPr>
            <a:xfrm>
              <a:off x="2171546" y="166767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1"/>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1"/>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1"/>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1"/>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1"/>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1"/>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1"/>
            <p:cNvSpPr/>
            <p:nvPr/>
          </p:nvSpPr>
          <p:spPr>
            <a:xfrm>
              <a:off x="2168735" y="166334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1"/>
            <p:cNvSpPr/>
            <p:nvPr/>
          </p:nvSpPr>
          <p:spPr>
            <a:xfrm>
              <a:off x="2168694" y="166334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1"/>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1"/>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1"/>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1"/>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1"/>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1"/>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1"/>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1"/>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1"/>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1"/>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1"/>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1"/>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1"/>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1"/>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1"/>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1"/>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1"/>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1"/>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1"/>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1"/>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1"/>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1"/>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1"/>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1"/>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1"/>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1"/>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1"/>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1"/>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1"/>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1"/>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1"/>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1"/>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1"/>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1"/>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1"/>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1"/>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1"/>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1"/>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1"/>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1"/>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1"/>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1"/>
            <p:cNvSpPr/>
            <p:nvPr/>
          </p:nvSpPr>
          <p:spPr>
            <a:xfrm>
              <a:off x="2209196" y="164201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1"/>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1"/>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1"/>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1"/>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1"/>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1"/>
            <p:cNvSpPr/>
            <p:nvPr/>
          </p:nvSpPr>
          <p:spPr>
            <a:xfrm>
              <a:off x="2208286" y="16483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1"/>
            <p:cNvSpPr/>
            <p:nvPr/>
          </p:nvSpPr>
          <p:spPr>
            <a:xfrm>
              <a:off x="2208191" y="164832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1"/>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1"/>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1"/>
            <p:cNvSpPr/>
            <p:nvPr/>
          </p:nvSpPr>
          <p:spPr>
            <a:xfrm>
              <a:off x="2208381" y="164847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1"/>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1"/>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1"/>
            <p:cNvSpPr/>
            <p:nvPr/>
          </p:nvSpPr>
          <p:spPr>
            <a:xfrm>
              <a:off x="2208816" y="16486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1"/>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1"/>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1"/>
            <p:cNvSpPr/>
            <p:nvPr/>
          </p:nvSpPr>
          <p:spPr>
            <a:xfrm>
              <a:off x="2174492" y="164632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1"/>
            <p:cNvSpPr/>
            <p:nvPr/>
          </p:nvSpPr>
          <p:spPr>
            <a:xfrm>
              <a:off x="2174356" y="16464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1"/>
            <p:cNvSpPr/>
            <p:nvPr/>
          </p:nvSpPr>
          <p:spPr>
            <a:xfrm>
              <a:off x="2174166" y="164666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1"/>
            <p:cNvSpPr/>
            <p:nvPr/>
          </p:nvSpPr>
          <p:spPr>
            <a:xfrm>
              <a:off x="2174587"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1"/>
            <p:cNvSpPr/>
            <p:nvPr/>
          </p:nvSpPr>
          <p:spPr>
            <a:xfrm>
              <a:off x="2173732" y="164727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1"/>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1"/>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1"/>
            <p:cNvSpPr/>
            <p:nvPr/>
          </p:nvSpPr>
          <p:spPr>
            <a:xfrm>
              <a:off x="2174682" y="164623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1"/>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1"/>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1"/>
            <p:cNvSpPr/>
            <p:nvPr/>
          </p:nvSpPr>
          <p:spPr>
            <a:xfrm>
              <a:off x="2173501" y="164771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1"/>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1"/>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1"/>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1"/>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1"/>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1"/>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1"/>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1"/>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1"/>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1"/>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1"/>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1"/>
            <p:cNvSpPr/>
            <p:nvPr/>
          </p:nvSpPr>
          <p:spPr>
            <a:xfrm>
              <a:off x="2074480" y="162336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1"/>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1"/>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1"/>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1"/>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1"/>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1"/>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1"/>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1"/>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1"/>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1"/>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1"/>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1"/>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1"/>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1"/>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1"/>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1"/>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1"/>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1"/>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1"/>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1"/>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1"/>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1"/>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1"/>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1"/>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1"/>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1"/>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1"/>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1"/>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1"/>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1"/>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1"/>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1"/>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1"/>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1"/>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1"/>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1"/>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1"/>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1"/>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1"/>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1"/>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1"/>
            <p:cNvSpPr/>
            <p:nvPr/>
          </p:nvSpPr>
          <p:spPr>
            <a:xfrm>
              <a:off x="2255482" y="167542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1"/>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1"/>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1"/>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1"/>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1"/>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1"/>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1"/>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1"/>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1"/>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1"/>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1"/>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1"/>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1"/>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1"/>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1"/>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1"/>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1"/>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1"/>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1"/>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1"/>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1"/>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1"/>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1"/>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1"/>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1"/>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1"/>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1"/>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1"/>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1"/>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1"/>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1"/>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1"/>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1"/>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1"/>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1"/>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1"/>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1"/>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1"/>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1"/>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1"/>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1"/>
            <p:cNvSpPr/>
            <p:nvPr/>
          </p:nvSpPr>
          <p:spPr>
            <a:xfrm>
              <a:off x="2252209" y="169167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1"/>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1"/>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1"/>
            <p:cNvSpPr/>
            <p:nvPr/>
          </p:nvSpPr>
          <p:spPr>
            <a:xfrm>
              <a:off x="2198823" y="171097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1"/>
            <p:cNvSpPr/>
            <p:nvPr/>
          </p:nvSpPr>
          <p:spPr>
            <a:xfrm>
              <a:off x="2198728" y="171178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1"/>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1"/>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1"/>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1"/>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1"/>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1"/>
            <p:cNvSpPr/>
            <p:nvPr/>
          </p:nvSpPr>
          <p:spPr>
            <a:xfrm>
              <a:off x="2198687" y="171334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1"/>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1"/>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1"/>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1"/>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1"/>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1"/>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1"/>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1"/>
            <p:cNvSpPr/>
            <p:nvPr/>
          </p:nvSpPr>
          <p:spPr>
            <a:xfrm>
              <a:off x="2199352" y="1708215"/>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1"/>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1"/>
            <p:cNvSpPr/>
            <p:nvPr/>
          </p:nvSpPr>
          <p:spPr>
            <a:xfrm>
              <a:off x="2216745" y="171311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1"/>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1"/>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1"/>
            <p:cNvSpPr/>
            <p:nvPr/>
          </p:nvSpPr>
          <p:spPr>
            <a:xfrm>
              <a:off x="2221782" y="16200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1"/>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1"/>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1"/>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1"/>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1"/>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1"/>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1"/>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1"/>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1"/>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1"/>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1"/>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1"/>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1"/>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1"/>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1"/>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1"/>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1"/>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1"/>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1"/>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1"/>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1"/>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1"/>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1"/>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1"/>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1"/>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1"/>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1"/>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1"/>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1"/>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1"/>
            <p:cNvSpPr/>
            <p:nvPr/>
          </p:nvSpPr>
          <p:spPr>
            <a:xfrm>
              <a:off x="2262474" y="167618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1"/>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1"/>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1"/>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1"/>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1"/>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1"/>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1"/>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1"/>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1"/>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1"/>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1"/>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1"/>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1"/>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1"/>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1"/>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1"/>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1"/>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1"/>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1"/>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1"/>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1"/>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1"/>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1"/>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1"/>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1"/>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1"/>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1"/>
            <p:cNvSpPr/>
            <p:nvPr/>
          </p:nvSpPr>
          <p:spPr>
            <a:xfrm>
              <a:off x="2221972"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1"/>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1"/>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1"/>
            <p:cNvSpPr/>
            <p:nvPr/>
          </p:nvSpPr>
          <p:spPr>
            <a:xfrm>
              <a:off x="2276024"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1"/>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1"/>
            <p:cNvSpPr/>
            <p:nvPr/>
          </p:nvSpPr>
          <p:spPr>
            <a:xfrm>
              <a:off x="2266520" y="161819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1"/>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1"/>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1"/>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1"/>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1"/>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1"/>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1"/>
            <p:cNvSpPr/>
            <p:nvPr/>
          </p:nvSpPr>
          <p:spPr>
            <a:xfrm>
              <a:off x="227644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1"/>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1"/>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1"/>
            <p:cNvSpPr/>
            <p:nvPr/>
          </p:nvSpPr>
          <p:spPr>
            <a:xfrm>
              <a:off x="2266086" y="16181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1"/>
            <p:cNvSpPr/>
            <p:nvPr/>
          </p:nvSpPr>
          <p:spPr>
            <a:xfrm>
              <a:off x="2276255" y="16118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1"/>
            <p:cNvSpPr/>
            <p:nvPr/>
          </p:nvSpPr>
          <p:spPr>
            <a:xfrm>
              <a:off x="2276119" y="161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1"/>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1"/>
            <p:cNvSpPr/>
            <p:nvPr/>
          </p:nvSpPr>
          <p:spPr>
            <a:xfrm>
              <a:off x="222130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1"/>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1"/>
            <p:cNvSpPr/>
            <p:nvPr/>
          </p:nvSpPr>
          <p:spPr>
            <a:xfrm>
              <a:off x="2221687" y="161719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1"/>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1"/>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1"/>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1"/>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1"/>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1"/>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1"/>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1"/>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1"/>
            <p:cNvSpPr/>
            <p:nvPr/>
          </p:nvSpPr>
          <p:spPr>
            <a:xfrm>
              <a:off x="2219786" y="159109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1"/>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1"/>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1"/>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1"/>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1"/>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1"/>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1"/>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1"/>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1"/>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1"/>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1"/>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1"/>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1"/>
            <p:cNvSpPr/>
            <p:nvPr/>
          </p:nvSpPr>
          <p:spPr>
            <a:xfrm>
              <a:off x="2226494" y="159318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1"/>
            <p:cNvSpPr/>
            <p:nvPr/>
          </p:nvSpPr>
          <p:spPr>
            <a:xfrm>
              <a:off x="2226439" y="159318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1"/>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1"/>
            <p:cNvSpPr/>
            <p:nvPr/>
          </p:nvSpPr>
          <p:spPr>
            <a:xfrm>
              <a:off x="2226304" y="159314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1"/>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1"/>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1"/>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1"/>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1"/>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1"/>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1"/>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1"/>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1"/>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1"/>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1"/>
            <p:cNvSpPr/>
            <p:nvPr/>
          </p:nvSpPr>
          <p:spPr>
            <a:xfrm>
              <a:off x="2204539" y="157094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1"/>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1"/>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1"/>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1"/>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1"/>
            <p:cNvSpPr/>
            <p:nvPr/>
          </p:nvSpPr>
          <p:spPr>
            <a:xfrm>
              <a:off x="2126292" y="166463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1"/>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1"/>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1"/>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1"/>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1"/>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1"/>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1"/>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1"/>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1"/>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1"/>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1"/>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1"/>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1"/>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1"/>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1"/>
            <p:cNvSpPr/>
            <p:nvPr/>
          </p:nvSpPr>
          <p:spPr>
            <a:xfrm>
              <a:off x="2121159" y="16570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1"/>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1"/>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1"/>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1"/>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1"/>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1"/>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1"/>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1"/>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1"/>
            <p:cNvSpPr/>
            <p:nvPr/>
          </p:nvSpPr>
          <p:spPr>
            <a:xfrm>
              <a:off x="2150867" y="16467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1"/>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1"/>
            <p:cNvSpPr/>
            <p:nvPr/>
          </p:nvSpPr>
          <p:spPr>
            <a:xfrm>
              <a:off x="2150731" y="164657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1"/>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1"/>
            <p:cNvSpPr/>
            <p:nvPr/>
          </p:nvSpPr>
          <p:spPr>
            <a:xfrm>
              <a:off x="2158090" y="162403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1"/>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1"/>
            <p:cNvSpPr/>
            <p:nvPr/>
          </p:nvSpPr>
          <p:spPr>
            <a:xfrm>
              <a:off x="2147785" y="16443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1"/>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1"/>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1"/>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1"/>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1"/>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1"/>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1"/>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1"/>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1"/>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1"/>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1"/>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1"/>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1"/>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1"/>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1"/>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1"/>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1"/>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1"/>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1"/>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1"/>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1"/>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1"/>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1"/>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1"/>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1"/>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1"/>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1"/>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1"/>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1"/>
            <p:cNvSpPr/>
            <p:nvPr/>
          </p:nvSpPr>
          <p:spPr>
            <a:xfrm>
              <a:off x="2095254" y="1632968"/>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1"/>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1"/>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1"/>
            <p:cNvSpPr/>
            <p:nvPr/>
          </p:nvSpPr>
          <p:spPr>
            <a:xfrm>
              <a:off x="2095064" y="163330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1"/>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1"/>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1"/>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1"/>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1"/>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1"/>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1"/>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1"/>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1"/>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1"/>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1"/>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1"/>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1"/>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1"/>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1"/>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1"/>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1"/>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1"/>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1"/>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1"/>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1"/>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1"/>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1"/>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1"/>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1"/>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1"/>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1"/>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1"/>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1"/>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1"/>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1"/>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1"/>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1"/>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1"/>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1"/>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1"/>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1"/>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1"/>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1"/>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1"/>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1"/>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1"/>
            <p:cNvSpPr/>
            <p:nvPr/>
          </p:nvSpPr>
          <p:spPr>
            <a:xfrm>
              <a:off x="2425988" y="18556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1"/>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1"/>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1"/>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1"/>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1"/>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1"/>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1"/>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1"/>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1"/>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1"/>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1"/>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1"/>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1"/>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1"/>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1"/>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1"/>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1"/>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1"/>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1"/>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1"/>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1"/>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1"/>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1"/>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1"/>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1"/>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1"/>
            <p:cNvSpPr/>
            <p:nvPr/>
          </p:nvSpPr>
          <p:spPr>
            <a:xfrm>
              <a:off x="2791942"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1"/>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1"/>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1"/>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1"/>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1"/>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1"/>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1"/>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1"/>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1"/>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1"/>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1"/>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1"/>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1"/>
            <p:cNvSpPr/>
            <p:nvPr/>
          </p:nvSpPr>
          <p:spPr>
            <a:xfrm>
              <a:off x="2794943" y="200186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1"/>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1"/>
            <p:cNvSpPr/>
            <p:nvPr/>
          </p:nvSpPr>
          <p:spPr>
            <a:xfrm>
              <a:off x="2791847" y="200215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1"/>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1"/>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1"/>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1"/>
            <p:cNvSpPr/>
            <p:nvPr/>
          </p:nvSpPr>
          <p:spPr>
            <a:xfrm>
              <a:off x="2796749" y="199916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1"/>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1"/>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1"/>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1"/>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1"/>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1"/>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1"/>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1"/>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1"/>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1"/>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1"/>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1"/>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1"/>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1"/>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1"/>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1"/>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1"/>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1"/>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1"/>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1"/>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1"/>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1"/>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1"/>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1"/>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1"/>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1"/>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1"/>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1"/>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1"/>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1"/>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1"/>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1"/>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1"/>
            <p:cNvSpPr/>
            <p:nvPr/>
          </p:nvSpPr>
          <p:spPr>
            <a:xfrm>
              <a:off x="2333770" y="17850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1"/>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1"/>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1"/>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1"/>
            <p:cNvSpPr/>
            <p:nvPr/>
          </p:nvSpPr>
          <p:spPr>
            <a:xfrm>
              <a:off x="2333674" y="178418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1"/>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1"/>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1"/>
            <p:cNvSpPr/>
            <p:nvPr/>
          </p:nvSpPr>
          <p:spPr>
            <a:xfrm>
              <a:off x="2337666" y="1793631"/>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1"/>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1"/>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1"/>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1"/>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1"/>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1"/>
            <p:cNvSpPr/>
            <p:nvPr/>
          </p:nvSpPr>
          <p:spPr>
            <a:xfrm>
              <a:off x="238230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1"/>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1"/>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1"/>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1"/>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1"/>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1"/>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1"/>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1"/>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1"/>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1"/>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1"/>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1"/>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1"/>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1"/>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1"/>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1"/>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1"/>
            <p:cNvSpPr/>
            <p:nvPr/>
          </p:nvSpPr>
          <p:spPr>
            <a:xfrm>
              <a:off x="2394420" y="181426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1"/>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1"/>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1"/>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1"/>
            <p:cNvSpPr/>
            <p:nvPr/>
          </p:nvSpPr>
          <p:spPr>
            <a:xfrm>
              <a:off x="2394380" y="181430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1"/>
            <p:cNvSpPr/>
            <p:nvPr/>
          </p:nvSpPr>
          <p:spPr>
            <a:xfrm>
              <a:off x="2394325" y="181440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1"/>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1"/>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1"/>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1"/>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1"/>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1"/>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1"/>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1"/>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1"/>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1"/>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1"/>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1"/>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1"/>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1"/>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1"/>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1"/>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1"/>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1"/>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1"/>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1"/>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1"/>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1"/>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1"/>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1"/>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1"/>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1"/>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1"/>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1"/>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1"/>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1"/>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1"/>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1"/>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1"/>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1"/>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1"/>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1"/>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1"/>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1"/>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1"/>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1"/>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1"/>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1"/>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1"/>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1"/>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1"/>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1"/>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1"/>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1"/>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1"/>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1"/>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1"/>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1"/>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1"/>
            <p:cNvSpPr/>
            <p:nvPr/>
          </p:nvSpPr>
          <p:spPr>
            <a:xfrm>
              <a:off x="1391722" y="19399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1"/>
            <p:cNvSpPr/>
            <p:nvPr/>
          </p:nvSpPr>
          <p:spPr>
            <a:xfrm>
              <a:off x="1391722" y="193941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1"/>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1"/>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1"/>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1"/>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1"/>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1"/>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1"/>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1"/>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1"/>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1"/>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1"/>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1"/>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1"/>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1"/>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1"/>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1"/>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1"/>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1"/>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1"/>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1"/>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1"/>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1"/>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1"/>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1"/>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1"/>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1"/>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1"/>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1"/>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1"/>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1"/>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1"/>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1"/>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1"/>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1"/>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1"/>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1"/>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1"/>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1"/>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1"/>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1"/>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1"/>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1"/>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1"/>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1"/>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1"/>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1"/>
            <p:cNvSpPr/>
            <p:nvPr/>
          </p:nvSpPr>
          <p:spPr>
            <a:xfrm>
              <a:off x="1381593" y="19099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1"/>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1"/>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1"/>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1"/>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1"/>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1"/>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1"/>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1"/>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1"/>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1"/>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1"/>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1"/>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1"/>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1"/>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1"/>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1"/>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1"/>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1"/>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1"/>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1"/>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1"/>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1"/>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1"/>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1"/>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1"/>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1"/>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1"/>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1"/>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1"/>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1"/>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1"/>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1"/>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1"/>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1"/>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1"/>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1"/>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1"/>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1"/>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1"/>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1"/>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1"/>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1"/>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1"/>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1"/>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1"/>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1"/>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1"/>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1"/>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1"/>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1"/>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1"/>
            <p:cNvSpPr/>
            <p:nvPr/>
          </p:nvSpPr>
          <p:spPr>
            <a:xfrm>
              <a:off x="1639946" y="224058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1"/>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1"/>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1"/>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1"/>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1"/>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1"/>
            <p:cNvSpPr/>
            <p:nvPr/>
          </p:nvSpPr>
          <p:spPr>
            <a:xfrm>
              <a:off x="1644358" y="224490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1"/>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1"/>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1"/>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1"/>
            <p:cNvSpPr/>
            <p:nvPr/>
          </p:nvSpPr>
          <p:spPr>
            <a:xfrm>
              <a:off x="1611379" y="230973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1"/>
            <p:cNvSpPr/>
            <p:nvPr/>
          </p:nvSpPr>
          <p:spPr>
            <a:xfrm>
              <a:off x="1611379" y="23095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1"/>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1"/>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1"/>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1"/>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1"/>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1"/>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1"/>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1"/>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1"/>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1"/>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1"/>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1"/>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1"/>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1"/>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1"/>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1"/>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1"/>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1"/>
            <p:cNvSpPr/>
            <p:nvPr/>
          </p:nvSpPr>
          <p:spPr>
            <a:xfrm>
              <a:off x="1532996" y="250510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1"/>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1"/>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1"/>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1"/>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1"/>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1"/>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1"/>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1"/>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1"/>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1"/>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1"/>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1"/>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1"/>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1"/>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1"/>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1"/>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1"/>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1"/>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1"/>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1"/>
            <p:cNvSpPr/>
            <p:nvPr/>
          </p:nvSpPr>
          <p:spPr>
            <a:xfrm>
              <a:off x="153246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1"/>
            <p:cNvSpPr/>
            <p:nvPr/>
          </p:nvSpPr>
          <p:spPr>
            <a:xfrm>
              <a:off x="1532656" y="250510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1"/>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1"/>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1"/>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1"/>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1"/>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1"/>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1"/>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1"/>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1"/>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1"/>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1"/>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1"/>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1"/>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1"/>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1"/>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1"/>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1"/>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1"/>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1"/>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1"/>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1"/>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1"/>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1"/>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1"/>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1"/>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1"/>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1"/>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1"/>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1"/>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1"/>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1"/>
            <p:cNvSpPr/>
            <p:nvPr/>
          </p:nvSpPr>
          <p:spPr>
            <a:xfrm>
              <a:off x="1621263" y="225422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1"/>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1"/>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1"/>
            <p:cNvSpPr/>
            <p:nvPr/>
          </p:nvSpPr>
          <p:spPr>
            <a:xfrm>
              <a:off x="1621779" y="2254315"/>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1"/>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1"/>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1"/>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1"/>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1"/>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1"/>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1"/>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1"/>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1"/>
            <p:cNvSpPr/>
            <p:nvPr/>
          </p:nvSpPr>
          <p:spPr>
            <a:xfrm>
              <a:off x="1638140" y="223916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1"/>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1"/>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1"/>
            <p:cNvSpPr/>
            <p:nvPr/>
          </p:nvSpPr>
          <p:spPr>
            <a:xfrm>
              <a:off x="140755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1"/>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1"/>
            <p:cNvSpPr/>
            <p:nvPr/>
          </p:nvSpPr>
          <p:spPr>
            <a:xfrm>
              <a:off x="1408123" y="196195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1"/>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1"/>
            <p:cNvSpPr/>
            <p:nvPr/>
          </p:nvSpPr>
          <p:spPr>
            <a:xfrm>
              <a:off x="1419773" y="196404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1"/>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1"/>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1"/>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1"/>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1"/>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1"/>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1"/>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1"/>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1"/>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1"/>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1"/>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1"/>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1"/>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1"/>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1"/>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1"/>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1"/>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1"/>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1"/>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1"/>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1"/>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1"/>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1"/>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1"/>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1"/>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1"/>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1"/>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1"/>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1"/>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1"/>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1"/>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1"/>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1"/>
            <p:cNvSpPr/>
            <p:nvPr/>
          </p:nvSpPr>
          <p:spPr>
            <a:xfrm>
              <a:off x="1523532" y="207460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1"/>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1"/>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1"/>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1"/>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1"/>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1"/>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1"/>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1"/>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1"/>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1"/>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1"/>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1"/>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1"/>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1"/>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1"/>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1"/>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1"/>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1"/>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1"/>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1"/>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1"/>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1"/>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1"/>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1"/>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1"/>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1"/>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1"/>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1"/>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1"/>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1"/>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1"/>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1"/>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1"/>
            <p:cNvSpPr/>
            <p:nvPr/>
          </p:nvSpPr>
          <p:spPr>
            <a:xfrm>
              <a:off x="1575290" y="214080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1"/>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1"/>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1"/>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1"/>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1"/>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1"/>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1"/>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1"/>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1"/>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1"/>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1"/>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1"/>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1"/>
            <p:cNvSpPr/>
            <p:nvPr/>
          </p:nvSpPr>
          <p:spPr>
            <a:xfrm>
              <a:off x="1530090" y="217988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1"/>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1"/>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1"/>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1"/>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1"/>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1"/>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1"/>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1"/>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1"/>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1"/>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1"/>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1"/>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1"/>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1"/>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1"/>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1"/>
            <p:cNvSpPr/>
            <p:nvPr/>
          </p:nvSpPr>
          <p:spPr>
            <a:xfrm>
              <a:off x="1519065" y="207422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1"/>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1"/>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1"/>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1"/>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1"/>
            <p:cNvSpPr/>
            <p:nvPr/>
          </p:nvSpPr>
          <p:spPr>
            <a:xfrm>
              <a:off x="1485176" y="204622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1"/>
            <p:cNvSpPr/>
            <p:nvPr/>
          </p:nvSpPr>
          <p:spPr>
            <a:xfrm>
              <a:off x="1485692"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1"/>
            <p:cNvSpPr/>
            <p:nvPr/>
          </p:nvSpPr>
          <p:spPr>
            <a:xfrm>
              <a:off x="1486411" y="204626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1"/>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1"/>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1"/>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1"/>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1"/>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1"/>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1"/>
            <p:cNvSpPr/>
            <p:nvPr/>
          </p:nvSpPr>
          <p:spPr>
            <a:xfrm>
              <a:off x="1485407" y="204622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1"/>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1"/>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1"/>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1"/>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1"/>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1"/>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1"/>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1"/>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1"/>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1"/>
            <p:cNvSpPr/>
            <p:nvPr/>
          </p:nvSpPr>
          <p:spPr>
            <a:xfrm>
              <a:off x="1529425" y="21325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1"/>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1"/>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1"/>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1"/>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1"/>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1"/>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1"/>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1"/>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1"/>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1"/>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1"/>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1"/>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1"/>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1"/>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1"/>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1"/>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1"/>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1"/>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1"/>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1"/>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1"/>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1"/>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1"/>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1"/>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1"/>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1"/>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1"/>
            <p:cNvSpPr/>
            <p:nvPr/>
          </p:nvSpPr>
          <p:spPr>
            <a:xfrm>
              <a:off x="1636321"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1"/>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1"/>
            <p:cNvSpPr/>
            <p:nvPr/>
          </p:nvSpPr>
          <p:spPr>
            <a:xfrm>
              <a:off x="1636796" y="202416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1"/>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1"/>
            <p:cNvSpPr/>
            <p:nvPr/>
          </p:nvSpPr>
          <p:spPr>
            <a:xfrm>
              <a:off x="1626871" y="202963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1"/>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1"/>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1"/>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1"/>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1"/>
            <p:cNvSpPr/>
            <p:nvPr/>
          </p:nvSpPr>
          <p:spPr>
            <a:xfrm>
              <a:off x="1637475" y="20241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1"/>
            <p:cNvSpPr/>
            <p:nvPr/>
          </p:nvSpPr>
          <p:spPr>
            <a:xfrm>
              <a:off x="1637230" y="20241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1"/>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1"/>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1"/>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1"/>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1"/>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1"/>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1"/>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1"/>
            <p:cNvSpPr/>
            <p:nvPr/>
          </p:nvSpPr>
          <p:spPr>
            <a:xfrm>
              <a:off x="1621019" y="202849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1"/>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1"/>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1"/>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1"/>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1"/>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1"/>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1"/>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1"/>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1"/>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1"/>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1"/>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1"/>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1"/>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1"/>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1"/>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1"/>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1"/>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1"/>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1"/>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1"/>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1"/>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1"/>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1"/>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1"/>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1"/>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1"/>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1"/>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1"/>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1"/>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1"/>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1"/>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1"/>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1"/>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1"/>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1"/>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1"/>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1"/>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1"/>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1"/>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1"/>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1"/>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1"/>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1"/>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1"/>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1"/>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1"/>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1"/>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1"/>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1"/>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1"/>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1"/>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1"/>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1"/>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1"/>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1"/>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1"/>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1"/>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1"/>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1"/>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1"/>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1"/>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1"/>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1"/>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1"/>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1"/>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1"/>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1"/>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1"/>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1"/>
            <p:cNvSpPr/>
            <p:nvPr/>
          </p:nvSpPr>
          <p:spPr>
            <a:xfrm>
              <a:off x="1643652" y="200520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1"/>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1"/>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1"/>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1"/>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1"/>
            <p:cNvSpPr/>
            <p:nvPr/>
          </p:nvSpPr>
          <p:spPr>
            <a:xfrm>
              <a:off x="1642267" y="20252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1"/>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1"/>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1"/>
            <p:cNvSpPr/>
            <p:nvPr/>
          </p:nvSpPr>
          <p:spPr>
            <a:xfrm>
              <a:off x="1643598" y="200525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1"/>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1"/>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1"/>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1"/>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1"/>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1"/>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1"/>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1"/>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1"/>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1"/>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1"/>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1"/>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1"/>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1"/>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1"/>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1"/>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1"/>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1"/>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1"/>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1"/>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1"/>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1"/>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1"/>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1"/>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1"/>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1"/>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1"/>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1"/>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1"/>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1"/>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1"/>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1"/>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1"/>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1"/>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1"/>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1"/>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1"/>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1"/>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1"/>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1"/>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1"/>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1"/>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1"/>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1"/>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1"/>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1"/>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1"/>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1"/>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1"/>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1"/>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1"/>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1"/>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1"/>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1"/>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1"/>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1"/>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1"/>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1"/>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1"/>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1"/>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1"/>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1"/>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1"/>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1"/>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1"/>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1"/>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1"/>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1"/>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1"/>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1"/>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1"/>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1"/>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1"/>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1"/>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1"/>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1"/>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1"/>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1"/>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1"/>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1"/>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1"/>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1"/>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1"/>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1"/>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1"/>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1"/>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1"/>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1"/>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1"/>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1"/>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1"/>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1"/>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1"/>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1"/>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1"/>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1"/>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1"/>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1"/>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1"/>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1"/>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1"/>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1"/>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1"/>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1"/>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1"/>
            <p:cNvSpPr/>
            <p:nvPr/>
          </p:nvSpPr>
          <p:spPr>
            <a:xfrm>
              <a:off x="1122833" y="165189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1"/>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1"/>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1"/>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1"/>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1"/>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1"/>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1"/>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1"/>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1"/>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1"/>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1"/>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1"/>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1"/>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1"/>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1"/>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1"/>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1"/>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1"/>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1"/>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1"/>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1"/>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1"/>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1"/>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1"/>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1"/>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1"/>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1"/>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1"/>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1"/>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1"/>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1"/>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1"/>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1"/>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1"/>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1"/>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1"/>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1"/>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1"/>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1"/>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1"/>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1"/>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1"/>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1"/>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1"/>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1"/>
            <p:cNvSpPr/>
            <p:nvPr/>
          </p:nvSpPr>
          <p:spPr>
            <a:xfrm>
              <a:off x="1074443" y="158035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1"/>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1"/>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1"/>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1"/>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1"/>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1"/>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1"/>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1"/>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1"/>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1"/>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1"/>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1"/>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1"/>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1"/>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1"/>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1"/>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1"/>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1"/>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1"/>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1"/>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1"/>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1"/>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1"/>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1"/>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1"/>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1"/>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1"/>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1"/>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1"/>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1"/>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1"/>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1"/>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1"/>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1"/>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1"/>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1"/>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1"/>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1"/>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1"/>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1"/>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1"/>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1"/>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1"/>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1"/>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1"/>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1"/>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1"/>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1"/>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1"/>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1"/>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1"/>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1"/>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1"/>
            <p:cNvSpPr/>
            <p:nvPr/>
          </p:nvSpPr>
          <p:spPr>
            <a:xfrm>
              <a:off x="1486167" y="16830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1"/>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1"/>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1"/>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1"/>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1"/>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1"/>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1"/>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1"/>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1"/>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1"/>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1"/>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1"/>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1"/>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1"/>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1"/>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1"/>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1"/>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1"/>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1"/>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1"/>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1"/>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1"/>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1"/>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1"/>
            <p:cNvSpPr/>
            <p:nvPr/>
          </p:nvSpPr>
          <p:spPr>
            <a:xfrm>
              <a:off x="2067257" y="170646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1"/>
            <p:cNvSpPr/>
            <p:nvPr/>
          </p:nvSpPr>
          <p:spPr>
            <a:xfrm>
              <a:off x="2068357" y="170650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1"/>
            <p:cNvSpPr/>
            <p:nvPr/>
          </p:nvSpPr>
          <p:spPr>
            <a:xfrm>
              <a:off x="2071819" y="170640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1"/>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1"/>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1"/>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1"/>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1"/>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1"/>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1"/>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1"/>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1"/>
            <p:cNvSpPr/>
            <p:nvPr/>
          </p:nvSpPr>
          <p:spPr>
            <a:xfrm>
              <a:off x="2150962" y="167685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1"/>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1"/>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1"/>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1"/>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1"/>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1"/>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1"/>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1"/>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1"/>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1"/>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1"/>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1"/>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1"/>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1"/>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1"/>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1"/>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1"/>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1"/>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1"/>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1"/>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1"/>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1"/>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1"/>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1"/>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1"/>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1"/>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1"/>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1"/>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1"/>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1"/>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1"/>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1"/>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1"/>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1"/>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1"/>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1"/>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1"/>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1"/>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1"/>
            <p:cNvSpPr/>
            <p:nvPr/>
          </p:nvSpPr>
          <p:spPr>
            <a:xfrm>
              <a:off x="2222882" y="171382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1"/>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1"/>
            <p:cNvSpPr/>
            <p:nvPr/>
          </p:nvSpPr>
          <p:spPr>
            <a:xfrm>
              <a:off x="2223588"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1"/>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1"/>
            <p:cNvSpPr/>
            <p:nvPr/>
          </p:nvSpPr>
          <p:spPr>
            <a:xfrm>
              <a:off x="2224824"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1"/>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1"/>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1"/>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1"/>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1"/>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1"/>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1"/>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1"/>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1"/>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1"/>
            <p:cNvSpPr/>
            <p:nvPr/>
          </p:nvSpPr>
          <p:spPr>
            <a:xfrm>
              <a:off x="2223873" y="171382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1"/>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1"/>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1"/>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1"/>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1"/>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1"/>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1"/>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1"/>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1"/>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1"/>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1"/>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1"/>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1"/>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1"/>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1"/>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1"/>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1"/>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1"/>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1"/>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1"/>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1"/>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1"/>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1"/>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1"/>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1"/>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1"/>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1"/>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1"/>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1"/>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1"/>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1"/>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1"/>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1"/>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1"/>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1"/>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1"/>
            <p:cNvSpPr/>
            <p:nvPr/>
          </p:nvSpPr>
          <p:spPr>
            <a:xfrm>
              <a:off x="2114357" y="1584442"/>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1"/>
            <p:cNvSpPr/>
            <p:nvPr/>
          </p:nvSpPr>
          <p:spPr>
            <a:xfrm>
              <a:off x="2115022" y="158449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1"/>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1"/>
            <p:cNvSpPr/>
            <p:nvPr/>
          </p:nvSpPr>
          <p:spPr>
            <a:xfrm>
              <a:off x="2120263"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1"/>
            <p:cNvSpPr/>
            <p:nvPr/>
          </p:nvSpPr>
          <p:spPr>
            <a:xfrm>
              <a:off x="2120874"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1"/>
            <p:cNvSpPr/>
            <p:nvPr/>
          </p:nvSpPr>
          <p:spPr>
            <a:xfrm>
              <a:off x="2120399" y="158516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1"/>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1"/>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1"/>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1"/>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1"/>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1"/>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1"/>
            <p:cNvSpPr/>
            <p:nvPr/>
          </p:nvSpPr>
          <p:spPr>
            <a:xfrm>
              <a:off x="2113936" y="158444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1"/>
            <p:cNvSpPr/>
            <p:nvPr/>
          </p:nvSpPr>
          <p:spPr>
            <a:xfrm>
              <a:off x="2120644" y="158516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1"/>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1"/>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1"/>
            <p:cNvSpPr/>
            <p:nvPr/>
          </p:nvSpPr>
          <p:spPr>
            <a:xfrm>
              <a:off x="2223833" y="14593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1"/>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1"/>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1"/>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1"/>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1"/>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1"/>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1"/>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1"/>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1"/>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1"/>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1"/>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1"/>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1"/>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1"/>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1"/>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1"/>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1"/>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1"/>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1"/>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1"/>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1"/>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1"/>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1"/>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1"/>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1"/>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1"/>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1"/>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1"/>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1"/>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1"/>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1"/>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1"/>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1"/>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1"/>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1"/>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1"/>
            <p:cNvSpPr/>
            <p:nvPr/>
          </p:nvSpPr>
          <p:spPr>
            <a:xfrm>
              <a:off x="2242420" y="155450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1"/>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1"/>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1"/>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1"/>
            <p:cNvSpPr/>
            <p:nvPr/>
          </p:nvSpPr>
          <p:spPr>
            <a:xfrm>
              <a:off x="2242841"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1"/>
            <p:cNvSpPr/>
            <p:nvPr/>
          </p:nvSpPr>
          <p:spPr>
            <a:xfrm>
              <a:off x="2242610" y="155444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1"/>
            <p:cNvSpPr/>
            <p:nvPr/>
          </p:nvSpPr>
          <p:spPr>
            <a:xfrm>
              <a:off x="223244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1"/>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1"/>
            <p:cNvSpPr/>
            <p:nvPr/>
          </p:nvSpPr>
          <p:spPr>
            <a:xfrm>
              <a:off x="2243126" y="155444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1"/>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1"/>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1"/>
            <p:cNvSpPr/>
            <p:nvPr/>
          </p:nvSpPr>
          <p:spPr>
            <a:xfrm>
              <a:off x="2233011"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1"/>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1"/>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1"/>
            <p:cNvSpPr/>
            <p:nvPr/>
          </p:nvSpPr>
          <p:spPr>
            <a:xfrm>
              <a:off x="2242040" y="1554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1"/>
            <p:cNvSpPr/>
            <p:nvPr/>
          </p:nvSpPr>
          <p:spPr>
            <a:xfrm>
              <a:off x="2233486" y="154992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1"/>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1"/>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1"/>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1"/>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1"/>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1"/>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1"/>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1"/>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1"/>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1"/>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1"/>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1"/>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1"/>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1"/>
            <p:cNvSpPr/>
            <p:nvPr/>
          </p:nvSpPr>
          <p:spPr>
            <a:xfrm>
              <a:off x="2335765" y="20182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1"/>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1"/>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1"/>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1"/>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1"/>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1"/>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1"/>
            <p:cNvSpPr/>
            <p:nvPr/>
          </p:nvSpPr>
          <p:spPr>
            <a:xfrm>
              <a:off x="2337571" y="201718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1"/>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1"/>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1"/>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1"/>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1"/>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1"/>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1"/>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1"/>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1"/>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1"/>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1"/>
            <p:cNvSpPr/>
            <p:nvPr/>
          </p:nvSpPr>
          <p:spPr>
            <a:xfrm>
              <a:off x="2263710" y="205268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1"/>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1"/>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1"/>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1"/>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1"/>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1"/>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1"/>
            <p:cNvSpPr/>
            <p:nvPr/>
          </p:nvSpPr>
          <p:spPr>
            <a:xfrm>
              <a:off x="2263329" y="205273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1"/>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1"/>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1"/>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1"/>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1"/>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1"/>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1"/>
            <p:cNvSpPr/>
            <p:nvPr/>
          </p:nvSpPr>
          <p:spPr>
            <a:xfrm>
              <a:off x="2282338" y="2017510"/>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1"/>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1"/>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1"/>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1"/>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1"/>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1"/>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1"/>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1"/>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1"/>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1"/>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1"/>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1"/>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1"/>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1"/>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1"/>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1"/>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1"/>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1"/>
            <p:cNvSpPr/>
            <p:nvPr/>
          </p:nvSpPr>
          <p:spPr>
            <a:xfrm>
              <a:off x="2294707" y="2040280"/>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1"/>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1"/>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1"/>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1"/>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1"/>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1"/>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1"/>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1"/>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1"/>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1"/>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1"/>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1"/>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1"/>
            <p:cNvSpPr/>
            <p:nvPr/>
          </p:nvSpPr>
          <p:spPr>
            <a:xfrm>
              <a:off x="2576291" y="172524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1"/>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1"/>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1"/>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1"/>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1"/>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1"/>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1"/>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1"/>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1"/>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1"/>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1"/>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1"/>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1"/>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1"/>
            <p:cNvSpPr/>
            <p:nvPr/>
          </p:nvSpPr>
          <p:spPr>
            <a:xfrm>
              <a:off x="2206480" y="14160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1"/>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1"/>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1"/>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1"/>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1"/>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1"/>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1"/>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1"/>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1"/>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1"/>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1"/>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1"/>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1"/>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1"/>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1"/>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1"/>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1"/>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1"/>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1"/>
            <p:cNvSpPr/>
            <p:nvPr/>
          </p:nvSpPr>
          <p:spPr>
            <a:xfrm>
              <a:off x="2199828" y="141883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1"/>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1"/>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1"/>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1"/>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1"/>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1"/>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1"/>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1"/>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1"/>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1"/>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1"/>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1"/>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1"/>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1"/>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1"/>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1"/>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1"/>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1"/>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1"/>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1"/>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1"/>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1"/>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1"/>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1"/>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1"/>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1"/>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1"/>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1"/>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1"/>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1"/>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1"/>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1"/>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1"/>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1"/>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1"/>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1"/>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1"/>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1"/>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1"/>
            <p:cNvSpPr/>
            <p:nvPr/>
          </p:nvSpPr>
          <p:spPr>
            <a:xfrm>
              <a:off x="2754577" y="170422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1"/>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1"/>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1"/>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1"/>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1"/>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1"/>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1"/>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1"/>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1"/>
            <p:cNvSpPr/>
            <p:nvPr/>
          </p:nvSpPr>
          <p:spPr>
            <a:xfrm>
              <a:off x="2820550" y="1714773"/>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1"/>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1"/>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1"/>
            <p:cNvSpPr/>
            <p:nvPr/>
          </p:nvSpPr>
          <p:spPr>
            <a:xfrm>
              <a:off x="2817943" y="171558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1"/>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1"/>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1"/>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1"/>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1"/>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1"/>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1"/>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1"/>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1"/>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1"/>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1"/>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1"/>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1"/>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1"/>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1"/>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1"/>
            <p:cNvSpPr/>
            <p:nvPr/>
          </p:nvSpPr>
          <p:spPr>
            <a:xfrm>
              <a:off x="2629094" y="17652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1"/>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1"/>
            <p:cNvSpPr/>
            <p:nvPr/>
          </p:nvSpPr>
          <p:spPr>
            <a:xfrm>
              <a:off x="2634701" y="1762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1"/>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1"/>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1"/>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1"/>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1"/>
            <p:cNvSpPr/>
            <p:nvPr/>
          </p:nvSpPr>
          <p:spPr>
            <a:xfrm>
              <a:off x="2635272" y="17627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1"/>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1"/>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1"/>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1"/>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1"/>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1"/>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1"/>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1"/>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1"/>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1"/>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1"/>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1"/>
            <p:cNvSpPr/>
            <p:nvPr/>
          </p:nvSpPr>
          <p:spPr>
            <a:xfrm>
              <a:off x="3011966" y="170317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1"/>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1"/>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1"/>
            <p:cNvSpPr/>
            <p:nvPr/>
          </p:nvSpPr>
          <p:spPr>
            <a:xfrm>
              <a:off x="2650343" y="181141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1"/>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1"/>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1"/>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1"/>
            <p:cNvSpPr/>
            <p:nvPr/>
          </p:nvSpPr>
          <p:spPr>
            <a:xfrm>
              <a:off x="2651198" y="181113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1"/>
            <p:cNvSpPr/>
            <p:nvPr/>
          </p:nvSpPr>
          <p:spPr>
            <a:xfrm>
              <a:off x="2649012" y="181160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1"/>
            <p:cNvSpPr/>
            <p:nvPr/>
          </p:nvSpPr>
          <p:spPr>
            <a:xfrm>
              <a:off x="2649487" y="181155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1"/>
            <p:cNvSpPr/>
            <p:nvPr/>
          </p:nvSpPr>
          <p:spPr>
            <a:xfrm>
              <a:off x="2649962" y="181145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1"/>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1"/>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1"/>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1"/>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1"/>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1"/>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1"/>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1"/>
            <p:cNvSpPr/>
            <p:nvPr/>
          </p:nvSpPr>
          <p:spPr>
            <a:xfrm>
              <a:off x="2761705" y="182576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1"/>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1"/>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1"/>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1"/>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1"/>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1"/>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1"/>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1"/>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1"/>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1"/>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1"/>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1"/>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1"/>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1"/>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1"/>
            <p:cNvSpPr/>
            <p:nvPr/>
          </p:nvSpPr>
          <p:spPr>
            <a:xfrm>
              <a:off x="2721217" y="182881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1"/>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1"/>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1"/>
            <p:cNvSpPr/>
            <p:nvPr/>
          </p:nvSpPr>
          <p:spPr>
            <a:xfrm>
              <a:off x="2721543" y="182881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1"/>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1"/>
            <p:cNvSpPr/>
            <p:nvPr/>
          </p:nvSpPr>
          <p:spPr>
            <a:xfrm>
              <a:off x="2704530" y="183388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1"/>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1"/>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1"/>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1"/>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1"/>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1"/>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1"/>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1"/>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1"/>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1"/>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1"/>
            <p:cNvSpPr/>
            <p:nvPr/>
          </p:nvSpPr>
          <p:spPr>
            <a:xfrm>
              <a:off x="2796178" y="187368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1"/>
            <p:cNvSpPr/>
            <p:nvPr/>
          </p:nvSpPr>
          <p:spPr>
            <a:xfrm>
              <a:off x="2795798" y="187377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1"/>
            <p:cNvSpPr/>
            <p:nvPr/>
          </p:nvSpPr>
          <p:spPr>
            <a:xfrm>
              <a:off x="2795459" y="187377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1"/>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1"/>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1"/>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1"/>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1"/>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1"/>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1"/>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1"/>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1"/>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1"/>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1"/>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1"/>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1"/>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1"/>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1"/>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1"/>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1"/>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1"/>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1"/>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1"/>
            <p:cNvSpPr/>
            <p:nvPr/>
          </p:nvSpPr>
          <p:spPr>
            <a:xfrm>
              <a:off x="2364713" y="19185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1"/>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1"/>
            <p:cNvSpPr/>
            <p:nvPr/>
          </p:nvSpPr>
          <p:spPr>
            <a:xfrm>
              <a:off x="2364672" y="1918544"/>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1"/>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1"/>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1"/>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1"/>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1"/>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1"/>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1"/>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1"/>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1"/>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1"/>
            <p:cNvSpPr/>
            <p:nvPr/>
          </p:nvSpPr>
          <p:spPr>
            <a:xfrm>
              <a:off x="2364618" y="191859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1"/>
            <p:cNvSpPr/>
            <p:nvPr/>
          </p:nvSpPr>
          <p:spPr>
            <a:xfrm>
              <a:off x="2364767" y="191840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1"/>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1"/>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1"/>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1"/>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1"/>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1"/>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1"/>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1"/>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1"/>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1"/>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1"/>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1"/>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1"/>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1"/>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1"/>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1"/>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1"/>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1"/>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1"/>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1"/>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1"/>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1"/>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1"/>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1"/>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1"/>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1"/>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1"/>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1"/>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1"/>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1"/>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1"/>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1"/>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1"/>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1"/>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1"/>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1"/>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1"/>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1"/>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1"/>
            <p:cNvSpPr/>
            <p:nvPr/>
          </p:nvSpPr>
          <p:spPr>
            <a:xfrm>
              <a:off x="2374135" y="17448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1"/>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1"/>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1"/>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1"/>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1"/>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1"/>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1"/>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1"/>
            <p:cNvSpPr/>
            <p:nvPr/>
          </p:nvSpPr>
          <p:spPr>
            <a:xfrm>
              <a:off x="2404508" y="180965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1"/>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1"/>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1"/>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1"/>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1"/>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1"/>
            <p:cNvSpPr/>
            <p:nvPr/>
          </p:nvSpPr>
          <p:spPr>
            <a:xfrm>
              <a:off x="2378032" y="1752233"/>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1"/>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1"/>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1"/>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1"/>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1"/>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1"/>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1"/>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1"/>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1"/>
            <p:cNvSpPr/>
            <p:nvPr/>
          </p:nvSpPr>
          <p:spPr>
            <a:xfrm>
              <a:off x="2446857" y="1751337"/>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1"/>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1"/>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1"/>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1"/>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1"/>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1"/>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1"/>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1"/>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1"/>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1"/>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1"/>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1"/>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1"/>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1"/>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1"/>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1"/>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1"/>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1"/>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1"/>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1"/>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1"/>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1"/>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1"/>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1"/>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1"/>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1"/>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1"/>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1"/>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1"/>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1"/>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1"/>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1"/>
            <p:cNvSpPr/>
            <p:nvPr/>
          </p:nvSpPr>
          <p:spPr>
            <a:xfrm>
              <a:off x="2641218" y="170617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1"/>
            <p:cNvSpPr/>
            <p:nvPr/>
          </p:nvSpPr>
          <p:spPr>
            <a:xfrm>
              <a:off x="2572584" y="1708364"/>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1"/>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1"/>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1"/>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1"/>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1"/>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1"/>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1"/>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1"/>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1"/>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1"/>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1"/>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1"/>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1"/>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1"/>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1"/>
            <p:cNvSpPr/>
            <p:nvPr/>
          </p:nvSpPr>
          <p:spPr>
            <a:xfrm>
              <a:off x="2515260" y="1694529"/>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1"/>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1"/>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1"/>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1"/>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1"/>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1"/>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1"/>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1"/>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1"/>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1"/>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1"/>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1"/>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1"/>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1"/>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1"/>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1"/>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1"/>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1"/>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1"/>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1"/>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1"/>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1"/>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1"/>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1"/>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1"/>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1"/>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1"/>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1"/>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1"/>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1"/>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1"/>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1"/>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1"/>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1"/>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1"/>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1"/>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1"/>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1"/>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1"/>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1"/>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1"/>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1"/>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1"/>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1"/>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1"/>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1"/>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1"/>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1"/>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1"/>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1"/>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1"/>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1"/>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1"/>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1"/>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1"/>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1"/>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1"/>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1"/>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1"/>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1"/>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1"/>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1"/>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1"/>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1"/>
            <p:cNvSpPr/>
            <p:nvPr/>
          </p:nvSpPr>
          <p:spPr>
            <a:xfrm>
              <a:off x="2902355" y="16351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1"/>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1"/>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1"/>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1"/>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1"/>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1"/>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1"/>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1"/>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1"/>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1"/>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1"/>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1"/>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1"/>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1"/>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1"/>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1"/>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1"/>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1"/>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1"/>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1"/>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1"/>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1"/>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1"/>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1"/>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1"/>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1"/>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1"/>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1"/>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1"/>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1"/>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1"/>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1"/>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1"/>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1"/>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1"/>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1"/>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1"/>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1"/>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1"/>
            <p:cNvSpPr/>
            <p:nvPr/>
          </p:nvSpPr>
          <p:spPr>
            <a:xfrm>
              <a:off x="2210472"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1"/>
            <p:cNvSpPr/>
            <p:nvPr/>
          </p:nvSpPr>
          <p:spPr>
            <a:xfrm>
              <a:off x="2211138" y="158934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1"/>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1"/>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1"/>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1"/>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1"/>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1"/>
            <p:cNvSpPr/>
            <p:nvPr/>
          </p:nvSpPr>
          <p:spPr>
            <a:xfrm>
              <a:off x="2209807" y="158938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1"/>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1"/>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1"/>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1"/>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1"/>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1"/>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1"/>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1"/>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1"/>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1"/>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1"/>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1"/>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1"/>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1"/>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1"/>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1"/>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1"/>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1"/>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1"/>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1"/>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1"/>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1"/>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1"/>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1"/>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1"/>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1"/>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1"/>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1"/>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1"/>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1"/>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1"/>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1"/>
            <p:cNvSpPr/>
            <p:nvPr/>
          </p:nvSpPr>
          <p:spPr>
            <a:xfrm>
              <a:off x="2337476" y="165522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1"/>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1"/>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1"/>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1"/>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1"/>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1"/>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1"/>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1"/>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1"/>
            <p:cNvSpPr/>
            <p:nvPr/>
          </p:nvSpPr>
          <p:spPr>
            <a:xfrm>
              <a:off x="2283438" y="159432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1"/>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1"/>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1"/>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1"/>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1"/>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1"/>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1"/>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1"/>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1"/>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1"/>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1"/>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1"/>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1"/>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1"/>
            <p:cNvSpPr/>
            <p:nvPr/>
          </p:nvSpPr>
          <p:spPr>
            <a:xfrm>
              <a:off x="2211382" y="158330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1"/>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1"/>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1"/>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1"/>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1"/>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1"/>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1"/>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1"/>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1"/>
            <p:cNvSpPr/>
            <p:nvPr/>
          </p:nvSpPr>
          <p:spPr>
            <a:xfrm>
              <a:off x="2204824" y="1581116"/>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1"/>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1"/>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1"/>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1"/>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1"/>
            <p:cNvSpPr/>
            <p:nvPr/>
          </p:nvSpPr>
          <p:spPr>
            <a:xfrm>
              <a:off x="2213894" y="158915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1"/>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1"/>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1"/>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1"/>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1"/>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1"/>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1"/>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1"/>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1"/>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1"/>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1"/>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1"/>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1"/>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1"/>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1"/>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1"/>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1"/>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1"/>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1"/>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1"/>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1"/>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1"/>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1"/>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1"/>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1"/>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1"/>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1"/>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1"/>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1"/>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1"/>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1"/>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1"/>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1"/>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1"/>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1"/>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1"/>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1"/>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1"/>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1"/>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1"/>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1"/>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1"/>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1"/>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1"/>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1"/>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1"/>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1"/>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1"/>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1"/>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1"/>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1"/>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1"/>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1"/>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1"/>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1"/>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1"/>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1"/>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1"/>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1"/>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1"/>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1"/>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1"/>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1"/>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1"/>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1"/>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1"/>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1"/>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1"/>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1"/>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1"/>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1"/>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1"/>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1"/>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1"/>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1"/>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1"/>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1"/>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1"/>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1"/>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1"/>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1"/>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1"/>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1"/>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1"/>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1"/>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1"/>
            <p:cNvSpPr/>
            <p:nvPr/>
          </p:nvSpPr>
          <p:spPr>
            <a:xfrm>
              <a:off x="2593969" y="159470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1"/>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1"/>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1"/>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1"/>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1"/>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1"/>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1"/>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1"/>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1"/>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1"/>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1"/>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1"/>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1"/>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1"/>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1"/>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1"/>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1"/>
            <p:cNvSpPr/>
            <p:nvPr/>
          </p:nvSpPr>
          <p:spPr>
            <a:xfrm>
              <a:off x="2590398" y="159324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1"/>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1"/>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1"/>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1"/>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1"/>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1"/>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1"/>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1"/>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1"/>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1"/>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1"/>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1"/>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1"/>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1"/>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1"/>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1"/>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1"/>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1"/>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1"/>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1"/>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1"/>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1"/>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1"/>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1"/>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1"/>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1"/>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1"/>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1"/>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1"/>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1"/>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1"/>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1"/>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1"/>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1"/>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1"/>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1"/>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1"/>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1"/>
            <p:cNvSpPr/>
            <p:nvPr/>
          </p:nvSpPr>
          <p:spPr>
            <a:xfrm>
              <a:off x="2139218" y="208154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1"/>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1"/>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1"/>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1"/>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1"/>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1"/>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1"/>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1"/>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1"/>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1"/>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1"/>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1"/>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1"/>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1"/>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1"/>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1"/>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1"/>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1"/>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1"/>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1"/>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1"/>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1"/>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1"/>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1"/>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1"/>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1"/>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1"/>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1"/>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1"/>
            <p:cNvSpPr/>
            <p:nvPr/>
          </p:nvSpPr>
          <p:spPr>
            <a:xfrm>
              <a:off x="2263194" y="2009812"/>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1"/>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1"/>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1"/>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1"/>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1"/>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1"/>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1"/>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1"/>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1"/>
            <p:cNvSpPr/>
            <p:nvPr/>
          </p:nvSpPr>
          <p:spPr>
            <a:xfrm>
              <a:off x="2261429" y="201034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1"/>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1"/>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1"/>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1"/>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1"/>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1"/>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1"/>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1"/>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1"/>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1"/>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1"/>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1"/>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1"/>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1"/>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1"/>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1"/>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1"/>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1"/>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1"/>
            <p:cNvSpPr/>
            <p:nvPr/>
          </p:nvSpPr>
          <p:spPr>
            <a:xfrm>
              <a:off x="2271082" y="201998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1"/>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1"/>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1"/>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1"/>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1"/>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1"/>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1"/>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1"/>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1"/>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1"/>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1"/>
            <p:cNvSpPr/>
            <p:nvPr/>
          </p:nvSpPr>
          <p:spPr>
            <a:xfrm>
              <a:off x="2263044" y="2064624"/>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1"/>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1"/>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1"/>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1"/>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1"/>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1"/>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1"/>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1"/>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1"/>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1"/>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1"/>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1"/>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1"/>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1"/>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1"/>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1"/>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1"/>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1"/>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1"/>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1"/>
            <p:cNvSpPr/>
            <p:nvPr/>
          </p:nvSpPr>
          <p:spPr>
            <a:xfrm>
              <a:off x="2281917" y="2248708"/>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1"/>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1"/>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1"/>
            <p:cNvSpPr/>
            <p:nvPr/>
          </p:nvSpPr>
          <p:spPr>
            <a:xfrm>
              <a:off x="2275780" y="221468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1"/>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1"/>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1"/>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1"/>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1"/>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1"/>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1"/>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1"/>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1"/>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1"/>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1"/>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1"/>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1"/>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1"/>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1"/>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1"/>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1"/>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1"/>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1"/>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1"/>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1"/>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1"/>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1"/>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1"/>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1"/>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1"/>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1"/>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1"/>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1"/>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1"/>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1"/>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1"/>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1"/>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1"/>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1"/>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1"/>
            <p:cNvSpPr/>
            <p:nvPr/>
          </p:nvSpPr>
          <p:spPr>
            <a:xfrm>
              <a:off x="2270173" y="206310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1"/>
            <p:cNvSpPr/>
            <p:nvPr/>
          </p:nvSpPr>
          <p:spPr>
            <a:xfrm>
              <a:off x="2334109" y="212622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1"/>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1"/>
            <p:cNvSpPr/>
            <p:nvPr/>
          </p:nvSpPr>
          <p:spPr>
            <a:xfrm>
              <a:off x="2334150" y="212613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1"/>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1"/>
            <p:cNvSpPr/>
            <p:nvPr/>
          </p:nvSpPr>
          <p:spPr>
            <a:xfrm>
              <a:off x="2334055" y="212632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1"/>
            <p:cNvSpPr/>
            <p:nvPr/>
          </p:nvSpPr>
          <p:spPr>
            <a:xfrm>
              <a:off x="2334109" y="212626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1"/>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1"/>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1"/>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1"/>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1"/>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1"/>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1"/>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1"/>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1"/>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1"/>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1"/>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1"/>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1"/>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1"/>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1"/>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1"/>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1"/>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1"/>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1"/>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1"/>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1"/>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1"/>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1"/>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1"/>
            <p:cNvSpPr/>
            <p:nvPr/>
          </p:nvSpPr>
          <p:spPr>
            <a:xfrm>
              <a:off x="2333294" y="212645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1"/>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1"/>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1"/>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1"/>
            <p:cNvSpPr/>
            <p:nvPr/>
          </p:nvSpPr>
          <p:spPr>
            <a:xfrm>
              <a:off x="2305202" y="2129837"/>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1"/>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1"/>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1"/>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1"/>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1"/>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1"/>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1"/>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1"/>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1"/>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1"/>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1"/>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1"/>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1"/>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1"/>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1"/>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1"/>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1"/>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1"/>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1"/>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1"/>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1"/>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1"/>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1"/>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1"/>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1"/>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1"/>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1"/>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1"/>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1"/>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1"/>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1"/>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1"/>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1"/>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1"/>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1"/>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1"/>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1"/>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1"/>
            <p:cNvSpPr/>
            <p:nvPr/>
          </p:nvSpPr>
          <p:spPr>
            <a:xfrm>
              <a:off x="2291951" y="2116436"/>
              <a:ext cx="14" cy="0"/>
            </a:xfrm>
            <a:custGeom>
              <a:avLst/>
              <a:gdLst/>
              <a:ahLst/>
              <a:cxnLst/>
              <a:rect l="l" t="t" r="r" b="b"/>
              <a:pathLst>
                <a:path w="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1"/>
            <p:cNvSpPr/>
            <p:nvPr/>
          </p:nvSpPr>
          <p:spPr>
            <a:xfrm>
              <a:off x="229256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1"/>
            <p:cNvSpPr/>
            <p:nvPr/>
          </p:nvSpPr>
          <p:spPr>
            <a:xfrm>
              <a:off x="2291095" y="211647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1"/>
            <p:cNvSpPr/>
            <p:nvPr/>
          </p:nvSpPr>
          <p:spPr>
            <a:xfrm>
              <a:off x="2293132" y="2116436"/>
              <a:ext cx="14" cy="0"/>
            </a:xfrm>
            <a:custGeom>
              <a:avLst/>
              <a:gdLst/>
              <a:ahLst/>
              <a:cxnLst/>
              <a:rect l="l" t="t" r="r" b="b"/>
              <a:pathLst>
                <a:path w="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1"/>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1"/>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1"/>
            <p:cNvSpPr/>
            <p:nvPr/>
          </p:nvSpPr>
          <p:spPr>
            <a:xfrm>
              <a:off x="258574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1"/>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1"/>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1"/>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1"/>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1"/>
            <p:cNvSpPr/>
            <p:nvPr/>
          </p:nvSpPr>
          <p:spPr>
            <a:xfrm>
              <a:off x="2588646" y="173436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1"/>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1"/>
            <p:cNvSpPr/>
            <p:nvPr/>
          </p:nvSpPr>
          <p:spPr>
            <a:xfrm>
              <a:off x="2586121" y="1734080"/>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1"/>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1"/>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1"/>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1"/>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1"/>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1"/>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1"/>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1"/>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1"/>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1"/>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1"/>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1"/>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1"/>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1"/>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1"/>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1"/>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1"/>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1"/>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1"/>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1"/>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1"/>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1"/>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1"/>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1"/>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1"/>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1"/>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1"/>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1"/>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1"/>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1"/>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1"/>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1"/>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1"/>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1"/>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1"/>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1"/>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1"/>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1"/>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1"/>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1"/>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1"/>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1"/>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1"/>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1"/>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1"/>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1"/>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1"/>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1"/>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1"/>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1"/>
            <p:cNvSpPr/>
            <p:nvPr/>
          </p:nvSpPr>
          <p:spPr>
            <a:xfrm>
              <a:off x="2374896" y="1716633"/>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1"/>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1"/>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1"/>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1"/>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1"/>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1"/>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1"/>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1"/>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1"/>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1"/>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1"/>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1"/>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1"/>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1"/>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1"/>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1"/>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1"/>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1"/>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1"/>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1"/>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1"/>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1"/>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1"/>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1"/>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1"/>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1"/>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1"/>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1"/>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1"/>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1"/>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1"/>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1"/>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1"/>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1"/>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1"/>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1"/>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1"/>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1"/>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1"/>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1"/>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1"/>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1"/>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1"/>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1"/>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1"/>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1"/>
            <p:cNvSpPr/>
            <p:nvPr/>
          </p:nvSpPr>
          <p:spPr>
            <a:xfrm>
              <a:off x="2400612" y="1717298"/>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1"/>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1"/>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1"/>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1"/>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1"/>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1"/>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1"/>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1"/>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1"/>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1"/>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1"/>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1"/>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1"/>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1"/>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1"/>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1"/>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1"/>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1"/>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1"/>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1"/>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1"/>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1"/>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1"/>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1"/>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1"/>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1"/>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1"/>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1"/>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1"/>
            <p:cNvSpPr/>
            <p:nvPr/>
          </p:nvSpPr>
          <p:spPr>
            <a:xfrm>
              <a:off x="2385826" y="173579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1"/>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1"/>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1"/>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1"/>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1"/>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1"/>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1"/>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1"/>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1"/>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1"/>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1"/>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1"/>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1"/>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1"/>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1"/>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1"/>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1"/>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1"/>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1"/>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1"/>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1"/>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1"/>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1"/>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1"/>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1"/>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1"/>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1"/>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1"/>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1"/>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1"/>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1"/>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1"/>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1"/>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1"/>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1"/>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1"/>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1"/>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1"/>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1"/>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1"/>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1"/>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1"/>
            <p:cNvSpPr/>
            <p:nvPr/>
          </p:nvSpPr>
          <p:spPr>
            <a:xfrm>
              <a:off x="2581803" y="175850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1"/>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1"/>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1"/>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1"/>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1"/>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1"/>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1"/>
            <p:cNvSpPr/>
            <p:nvPr/>
          </p:nvSpPr>
          <p:spPr>
            <a:xfrm>
              <a:off x="2600812" y="1753754"/>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1"/>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1"/>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1"/>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1"/>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1"/>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1"/>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1"/>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1"/>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1"/>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1"/>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1"/>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1"/>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1"/>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1"/>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1"/>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1"/>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1"/>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1"/>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1"/>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1"/>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1"/>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1"/>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1"/>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1"/>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1"/>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1"/>
            <p:cNvSpPr/>
            <p:nvPr/>
          </p:nvSpPr>
          <p:spPr>
            <a:xfrm>
              <a:off x="2514350" y="1832802"/>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1"/>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1"/>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1"/>
            <p:cNvSpPr/>
            <p:nvPr/>
          </p:nvSpPr>
          <p:spPr>
            <a:xfrm>
              <a:off x="2517772" y="1837839"/>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1"/>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1"/>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1"/>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1"/>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1"/>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1"/>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1"/>
            <p:cNvSpPr/>
            <p:nvPr/>
          </p:nvSpPr>
          <p:spPr>
            <a:xfrm>
              <a:off x="2514310" y="1832422"/>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1"/>
            <p:cNvSpPr/>
            <p:nvPr/>
          </p:nvSpPr>
          <p:spPr>
            <a:xfrm>
              <a:off x="2505606" y="185043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1"/>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1"/>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1"/>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1"/>
            <p:cNvSpPr/>
            <p:nvPr/>
          </p:nvSpPr>
          <p:spPr>
            <a:xfrm>
              <a:off x="2514255" y="1832136"/>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1"/>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1"/>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1"/>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1"/>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1"/>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1"/>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1"/>
            <p:cNvSpPr/>
            <p:nvPr/>
          </p:nvSpPr>
          <p:spPr>
            <a:xfrm>
              <a:off x="2513264"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1"/>
            <p:cNvSpPr/>
            <p:nvPr/>
          </p:nvSpPr>
          <p:spPr>
            <a:xfrm>
              <a:off x="2516020" y="181830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1"/>
            <p:cNvSpPr/>
            <p:nvPr/>
          </p:nvSpPr>
          <p:spPr>
            <a:xfrm>
              <a:off x="2514119" y="1818396"/>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1"/>
            <p:cNvSpPr/>
            <p:nvPr/>
          </p:nvSpPr>
          <p:spPr>
            <a:xfrm>
              <a:off x="2596725" y="1756849"/>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1"/>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1"/>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1"/>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1"/>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1"/>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1"/>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1"/>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1"/>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1"/>
            <p:cNvSpPr/>
            <p:nvPr/>
          </p:nvSpPr>
          <p:spPr>
            <a:xfrm>
              <a:off x="2526665" y="181721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1"/>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1"/>
            <p:cNvSpPr/>
            <p:nvPr/>
          </p:nvSpPr>
          <p:spPr>
            <a:xfrm>
              <a:off x="2527330" y="181712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1"/>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1"/>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1"/>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1"/>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1"/>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1"/>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1"/>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1"/>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1"/>
            <p:cNvSpPr/>
            <p:nvPr/>
          </p:nvSpPr>
          <p:spPr>
            <a:xfrm>
              <a:off x="2512640" y="1818396"/>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1"/>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1"/>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1"/>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1"/>
            <p:cNvSpPr/>
            <p:nvPr/>
          </p:nvSpPr>
          <p:spPr>
            <a:xfrm>
              <a:off x="2512029" y="181835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1"/>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1"/>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1"/>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1"/>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1"/>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1"/>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1"/>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1"/>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1"/>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1"/>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1"/>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1"/>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1"/>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1"/>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1"/>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1"/>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1"/>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1"/>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1"/>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1"/>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1"/>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1"/>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1"/>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1"/>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1"/>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1"/>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1"/>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1"/>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1"/>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1"/>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1"/>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1"/>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1"/>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1"/>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1"/>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1"/>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1"/>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1"/>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1"/>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1"/>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1"/>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1"/>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1"/>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1"/>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1"/>
            <p:cNvSpPr/>
            <p:nvPr/>
          </p:nvSpPr>
          <p:spPr>
            <a:xfrm>
              <a:off x="2860006" y="2039193"/>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1"/>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1"/>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1"/>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1"/>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1"/>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1"/>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1"/>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1"/>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1"/>
            <p:cNvSpPr/>
            <p:nvPr/>
          </p:nvSpPr>
          <p:spPr>
            <a:xfrm>
              <a:off x="2962544" y="2114806"/>
              <a:ext cx="0" cy="14"/>
            </a:xfrm>
            <a:custGeom>
              <a:avLst/>
              <a:gdLst/>
              <a:ahLst/>
              <a:cxnLst/>
              <a:rect l="l" t="t" r="r" b="b"/>
              <a:pathLst>
                <a:path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1"/>
            <p:cNvSpPr/>
            <p:nvPr/>
          </p:nvSpPr>
          <p:spPr>
            <a:xfrm>
              <a:off x="2962924" y="2114711"/>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1"/>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1"/>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1"/>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1"/>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1"/>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1"/>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1"/>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1"/>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1"/>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1"/>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1"/>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1"/>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1"/>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1"/>
            <p:cNvSpPr/>
            <p:nvPr/>
          </p:nvSpPr>
          <p:spPr>
            <a:xfrm>
              <a:off x="2106903" y="1674475"/>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1"/>
            <p:cNvSpPr/>
            <p:nvPr/>
          </p:nvSpPr>
          <p:spPr>
            <a:xfrm>
              <a:off x="2106659"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1"/>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1"/>
            <p:cNvSpPr/>
            <p:nvPr/>
          </p:nvSpPr>
          <p:spPr>
            <a:xfrm>
              <a:off x="2107134" y="1674475"/>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1"/>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1"/>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1"/>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1"/>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1"/>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1"/>
            <p:cNvSpPr/>
            <p:nvPr/>
          </p:nvSpPr>
          <p:spPr>
            <a:xfrm>
              <a:off x="2101676" y="1676280"/>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1"/>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1"/>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1"/>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1"/>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1"/>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1"/>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1"/>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1"/>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1"/>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1"/>
            <p:cNvSpPr/>
            <p:nvPr/>
          </p:nvSpPr>
          <p:spPr>
            <a:xfrm>
              <a:off x="2184336" y="1702281"/>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1"/>
            <p:cNvSpPr/>
            <p:nvPr/>
          </p:nvSpPr>
          <p:spPr>
            <a:xfrm>
              <a:off x="2184376" y="1702661"/>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1"/>
            <p:cNvSpPr/>
            <p:nvPr/>
          </p:nvSpPr>
          <p:spPr>
            <a:xfrm>
              <a:off x="2184376" y="1702417"/>
              <a:ext cx="14" cy="14"/>
            </a:xfrm>
            <a:custGeom>
              <a:avLst/>
              <a:gdLst/>
              <a:ahLst/>
              <a:cxnLst/>
              <a:rect l="l" t="t" r="r" b="b"/>
              <a:pathLst>
                <a:path w="1" h="1" extrusionOk="0">
                  <a:moveTo>
                    <a:pt x="1"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1"/>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1"/>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1"/>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1"/>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1"/>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1"/>
            <p:cNvSpPr/>
            <p:nvPr/>
          </p:nvSpPr>
          <p:spPr>
            <a:xfrm>
              <a:off x="2184336" y="1702987"/>
              <a:ext cx="14" cy="14"/>
            </a:xfrm>
            <a:custGeom>
              <a:avLst/>
              <a:gdLst/>
              <a:ahLst/>
              <a:cxnLst/>
              <a:rect l="l" t="t" r="r" b="b"/>
              <a:pathLst>
                <a:path w="1" h="1" extrusionOk="0">
                  <a:moveTo>
                    <a:pt x="0" y="1"/>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1"/>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1"/>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1"/>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1"/>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1"/>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1"/>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1"/>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1"/>
            <p:cNvSpPr/>
            <p:nvPr/>
          </p:nvSpPr>
          <p:spPr>
            <a:xfrm>
              <a:off x="2190649" y="1692628"/>
              <a:ext cx="14" cy="14"/>
            </a:xfrm>
            <a:custGeom>
              <a:avLst/>
              <a:gdLst/>
              <a:ahLst/>
              <a:cxnLst/>
              <a:rect l="l" t="t" r="r" b="b"/>
              <a:pathLst>
                <a:path w="1" h="1" extrusionOk="0">
                  <a:moveTo>
                    <a:pt x="1"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1"/>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1"/>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1"/>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1"/>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1"/>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1"/>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1"/>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1"/>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1"/>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1"/>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1"/>
            <p:cNvSpPr/>
            <p:nvPr/>
          </p:nvSpPr>
          <p:spPr>
            <a:xfrm>
              <a:off x="2190989" y="1685119"/>
              <a:ext cx="14" cy="14"/>
            </a:xfrm>
            <a:custGeom>
              <a:avLst/>
              <a:gdLst/>
              <a:ahLst/>
              <a:cxnLst/>
              <a:rect l="l" t="t" r="r" b="b"/>
              <a:pathLst>
                <a:path w="1" h="1" extrusionOk="0">
                  <a:moveTo>
                    <a:pt x="0" y="0"/>
                  </a:move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1"/>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1"/>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1"/>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1"/>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1"/>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1"/>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1"/>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1"/>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1"/>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1"/>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1"/>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1"/>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1"/>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1"/>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1"/>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1"/>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1"/>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1"/>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1"/>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1"/>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1"/>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1"/>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1"/>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1"/>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1"/>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1"/>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1"/>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1"/>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1"/>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1"/>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1"/>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1"/>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1"/>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1"/>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1"/>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1"/>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1"/>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1"/>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1"/>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1"/>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1"/>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7844"/>
        <p:cNvGrpSpPr/>
        <p:nvPr/>
      </p:nvGrpSpPr>
      <p:grpSpPr>
        <a:xfrm>
          <a:off x="0" y="0"/>
          <a:ext cx="0" cy="0"/>
          <a:chOff x="0" y="0"/>
          <a:chExt cx="0" cy="0"/>
        </a:xfrm>
      </p:grpSpPr>
      <p:grpSp>
        <p:nvGrpSpPr>
          <p:cNvPr id="7845" name="Google Shape;7845;p62"/>
          <p:cNvGrpSpPr/>
          <p:nvPr/>
        </p:nvGrpSpPr>
        <p:grpSpPr>
          <a:xfrm>
            <a:off x="2100561" y="3398658"/>
            <a:ext cx="1102891" cy="760337"/>
            <a:chOff x="4967783" y="2151471"/>
            <a:chExt cx="3920692" cy="2702940"/>
          </a:xfrm>
        </p:grpSpPr>
        <p:grpSp>
          <p:nvGrpSpPr>
            <p:cNvPr id="7846" name="Google Shape;7846;p62"/>
            <p:cNvGrpSpPr/>
            <p:nvPr/>
          </p:nvGrpSpPr>
          <p:grpSpPr>
            <a:xfrm>
              <a:off x="5045709" y="2252109"/>
              <a:ext cx="3761071" cy="2501708"/>
              <a:chOff x="2691784" y="1805334"/>
              <a:chExt cx="3761071" cy="2501708"/>
            </a:xfrm>
          </p:grpSpPr>
          <p:sp>
            <p:nvSpPr>
              <p:cNvPr id="7847" name="Google Shape;7847;p62"/>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2"/>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2"/>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2"/>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2"/>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2"/>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2"/>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62"/>
            <p:cNvGrpSpPr/>
            <p:nvPr/>
          </p:nvGrpSpPr>
          <p:grpSpPr>
            <a:xfrm>
              <a:off x="4967783" y="2151471"/>
              <a:ext cx="3920692" cy="2702940"/>
              <a:chOff x="2613858" y="1704696"/>
              <a:chExt cx="3920692" cy="2702940"/>
            </a:xfrm>
          </p:grpSpPr>
          <p:sp>
            <p:nvSpPr>
              <p:cNvPr id="7855" name="Google Shape;7855;p62"/>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2"/>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2"/>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2"/>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2"/>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60" name="Google Shape;7860;p62"/>
          <p:cNvGrpSpPr/>
          <p:nvPr/>
        </p:nvGrpSpPr>
        <p:grpSpPr>
          <a:xfrm>
            <a:off x="3504470" y="1286935"/>
            <a:ext cx="1561911" cy="708580"/>
            <a:chOff x="3530532" y="1496185"/>
            <a:chExt cx="1561911" cy="708580"/>
          </a:xfrm>
        </p:grpSpPr>
        <p:grpSp>
          <p:nvGrpSpPr>
            <p:cNvPr id="7861" name="Google Shape;7861;p62"/>
            <p:cNvGrpSpPr/>
            <p:nvPr/>
          </p:nvGrpSpPr>
          <p:grpSpPr>
            <a:xfrm>
              <a:off x="3720318" y="1857562"/>
              <a:ext cx="1372125" cy="54"/>
              <a:chOff x="3720318" y="1857562"/>
              <a:chExt cx="1372125" cy="54"/>
            </a:xfrm>
          </p:grpSpPr>
          <p:cxnSp>
            <p:nvCxnSpPr>
              <p:cNvPr id="7862" name="Google Shape;7862;p62"/>
              <p:cNvCxnSpPr>
                <a:endCxn id="7863"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64" name="Google Shape;7864;p62"/>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65" name="Google Shape;7865;p62"/>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866" name="Google Shape;7866;p62"/>
              <p:cNvCxnSpPr>
                <a:stCxn id="7863"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867" name="Google Shape;7867;p62"/>
            <p:cNvGrpSpPr/>
            <p:nvPr/>
          </p:nvGrpSpPr>
          <p:grpSpPr>
            <a:xfrm>
              <a:off x="3567462" y="1496185"/>
              <a:ext cx="286500" cy="272914"/>
              <a:chOff x="3567462" y="1496185"/>
              <a:chExt cx="286500" cy="272914"/>
            </a:xfrm>
          </p:grpSpPr>
          <p:cxnSp>
            <p:nvCxnSpPr>
              <p:cNvPr id="7868" name="Google Shape;7868;p62"/>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69" name="Google Shape;7869;p62"/>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0" name="Google Shape;7870;p62"/>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2"/>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2" name="Google Shape;7872;p62"/>
            <p:cNvGrpSpPr/>
            <p:nvPr/>
          </p:nvGrpSpPr>
          <p:grpSpPr>
            <a:xfrm>
              <a:off x="3929014" y="1960574"/>
              <a:ext cx="286500" cy="242342"/>
              <a:chOff x="3929014" y="1960574"/>
              <a:chExt cx="286500" cy="242342"/>
            </a:xfrm>
          </p:grpSpPr>
          <p:cxnSp>
            <p:nvCxnSpPr>
              <p:cNvPr id="7873" name="Google Shape;7873;p62"/>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874" name="Google Shape;7874;p62"/>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5" name="Google Shape;7875;p62"/>
            <p:cNvGrpSpPr/>
            <p:nvPr/>
          </p:nvGrpSpPr>
          <p:grpSpPr>
            <a:xfrm>
              <a:off x="4290828" y="1496185"/>
              <a:ext cx="286500" cy="272914"/>
              <a:chOff x="4290828" y="1496185"/>
              <a:chExt cx="286500" cy="272914"/>
            </a:xfrm>
          </p:grpSpPr>
          <p:cxnSp>
            <p:nvCxnSpPr>
              <p:cNvPr id="7876" name="Google Shape;7876;p62"/>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877" name="Google Shape;7877;p62"/>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78" name="Google Shape;7878;p62"/>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2"/>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79" name="Google Shape;7879;p62"/>
            <p:cNvGrpSpPr/>
            <p:nvPr/>
          </p:nvGrpSpPr>
          <p:grpSpPr>
            <a:xfrm>
              <a:off x="4657726" y="1959674"/>
              <a:ext cx="286500" cy="245092"/>
              <a:chOff x="4657726" y="1959674"/>
              <a:chExt cx="286500" cy="245092"/>
            </a:xfrm>
          </p:grpSpPr>
          <p:cxnSp>
            <p:nvCxnSpPr>
              <p:cNvPr id="7880" name="Google Shape;7880;p62"/>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881" name="Google Shape;7881;p62"/>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82" name="Google Shape;7882;p62"/>
          <p:cNvGrpSpPr/>
          <p:nvPr/>
        </p:nvGrpSpPr>
        <p:grpSpPr>
          <a:xfrm>
            <a:off x="3486489" y="2149032"/>
            <a:ext cx="1597032" cy="378649"/>
            <a:chOff x="3512551" y="2358282"/>
            <a:chExt cx="1597032" cy="378649"/>
          </a:xfrm>
        </p:grpSpPr>
        <p:grpSp>
          <p:nvGrpSpPr>
            <p:cNvPr id="7883" name="Google Shape;7883;p62"/>
            <p:cNvGrpSpPr/>
            <p:nvPr/>
          </p:nvGrpSpPr>
          <p:grpSpPr>
            <a:xfrm>
              <a:off x="3738198" y="2553002"/>
              <a:ext cx="1145834" cy="117"/>
              <a:chOff x="3738198" y="2553002"/>
              <a:chExt cx="1145834" cy="117"/>
            </a:xfrm>
          </p:grpSpPr>
          <p:cxnSp>
            <p:nvCxnSpPr>
              <p:cNvPr id="7884" name="Google Shape;7884;p62"/>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85" name="Google Shape;7885;p62"/>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886" name="Google Shape;7886;p62"/>
              <p:cNvCxnSpPr>
                <a:stCxn id="7887" idx="6"/>
                <a:endCxn id="7888"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889" name="Google Shape;7889;p62"/>
            <p:cNvGrpSpPr/>
            <p:nvPr/>
          </p:nvGrpSpPr>
          <p:grpSpPr>
            <a:xfrm>
              <a:off x="3969644" y="2440153"/>
              <a:ext cx="225900" cy="296779"/>
              <a:chOff x="3969644" y="2440153"/>
              <a:chExt cx="225900" cy="296779"/>
            </a:xfrm>
          </p:grpSpPr>
          <p:cxnSp>
            <p:nvCxnSpPr>
              <p:cNvPr id="7890" name="Google Shape;7890;p62"/>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888" name="Google Shape;7888;p62"/>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2"/>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2" name="Google Shape;7892;p62"/>
            <p:cNvGrpSpPr/>
            <p:nvPr/>
          </p:nvGrpSpPr>
          <p:grpSpPr>
            <a:xfrm>
              <a:off x="4426818" y="2358282"/>
              <a:ext cx="225600" cy="307471"/>
              <a:chOff x="4426818" y="2358282"/>
              <a:chExt cx="225600" cy="307471"/>
            </a:xfrm>
          </p:grpSpPr>
          <p:cxnSp>
            <p:nvCxnSpPr>
              <p:cNvPr id="7893" name="Google Shape;7893;p62"/>
              <p:cNvCxnSpPr>
                <a:stCxn id="7894"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895" name="Google Shape;7895;p62"/>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2"/>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6" name="Google Shape;7896;p62"/>
            <p:cNvGrpSpPr/>
            <p:nvPr/>
          </p:nvGrpSpPr>
          <p:grpSpPr>
            <a:xfrm>
              <a:off x="4883984" y="2440153"/>
              <a:ext cx="225600" cy="296479"/>
              <a:chOff x="4883984" y="2440153"/>
              <a:chExt cx="225600" cy="296479"/>
            </a:xfrm>
          </p:grpSpPr>
          <p:cxnSp>
            <p:nvCxnSpPr>
              <p:cNvPr id="7897" name="Google Shape;7897;p62"/>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898" name="Google Shape;7898;p62"/>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2"/>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62"/>
            <p:cNvGrpSpPr/>
            <p:nvPr/>
          </p:nvGrpSpPr>
          <p:grpSpPr>
            <a:xfrm>
              <a:off x="3512551" y="2358356"/>
              <a:ext cx="225647" cy="307629"/>
              <a:chOff x="2182679" y="2005014"/>
              <a:chExt cx="792300" cy="1080158"/>
            </a:xfrm>
          </p:grpSpPr>
          <p:cxnSp>
            <p:nvCxnSpPr>
              <p:cNvPr id="7901" name="Google Shape;7901;p62"/>
              <p:cNvCxnSpPr>
                <a:stCxn id="7902"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887" name="Google Shape;7887;p62"/>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2"/>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03" name="Google Shape;7903;p62"/>
          <p:cNvGrpSpPr/>
          <p:nvPr/>
        </p:nvGrpSpPr>
        <p:grpSpPr>
          <a:xfrm>
            <a:off x="6846571" y="972829"/>
            <a:ext cx="1559809" cy="722610"/>
            <a:chOff x="634175" y="2986275"/>
            <a:chExt cx="3147949" cy="1458344"/>
          </a:xfrm>
        </p:grpSpPr>
        <p:cxnSp>
          <p:nvCxnSpPr>
            <p:cNvPr id="7904" name="Google Shape;7904;p62"/>
            <p:cNvCxnSpPr>
              <a:stCxn id="7905" idx="4"/>
              <a:endCxn id="7906"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907" name="Google Shape;7907;p62"/>
            <p:cNvCxnSpPr>
              <a:stCxn id="7906" idx="0"/>
              <a:endCxn id="7908"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09" name="Google Shape;7909;p62"/>
            <p:cNvCxnSpPr>
              <a:stCxn id="7908" idx="4"/>
              <a:endCxn id="7910"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911" name="Google Shape;7911;p62"/>
            <p:cNvCxnSpPr>
              <a:stCxn id="7910" idx="0"/>
              <a:endCxn id="7912"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912" name="Google Shape;7912;p62"/>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8" name="Google Shape;7908;p62"/>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5" name="Google Shape;7905;p62"/>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10" name="Google Shape;7910;p62"/>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906" name="Google Shape;7906;p62"/>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913" name="Google Shape;7913;p62"/>
          <p:cNvGrpSpPr/>
          <p:nvPr/>
        </p:nvGrpSpPr>
        <p:grpSpPr>
          <a:xfrm>
            <a:off x="3500361" y="2682737"/>
            <a:ext cx="1570719" cy="294123"/>
            <a:chOff x="998425" y="1182125"/>
            <a:chExt cx="1065400" cy="199500"/>
          </a:xfrm>
        </p:grpSpPr>
        <p:sp>
          <p:nvSpPr>
            <p:cNvPr id="7914" name="Google Shape;7914;p62"/>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2"/>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2"/>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2"/>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2"/>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2"/>
          <p:cNvGrpSpPr/>
          <p:nvPr/>
        </p:nvGrpSpPr>
        <p:grpSpPr>
          <a:xfrm>
            <a:off x="6843617" y="1800224"/>
            <a:ext cx="1565716" cy="366729"/>
            <a:chOff x="1247650" y="2075423"/>
            <a:chExt cx="6648477" cy="1557238"/>
          </a:xfrm>
        </p:grpSpPr>
        <p:sp>
          <p:nvSpPr>
            <p:cNvPr id="7920" name="Google Shape;7920;p62"/>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2"/>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2"/>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2"/>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2"/>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2"/>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62"/>
          <p:cNvGrpSpPr/>
          <p:nvPr/>
        </p:nvGrpSpPr>
        <p:grpSpPr>
          <a:xfrm>
            <a:off x="6827929" y="2949039"/>
            <a:ext cx="1597061" cy="663440"/>
            <a:chOff x="6796238" y="3158297"/>
            <a:chExt cx="1630319" cy="677257"/>
          </a:xfrm>
        </p:grpSpPr>
        <p:cxnSp>
          <p:nvCxnSpPr>
            <p:cNvPr id="7927" name="Google Shape;7927;p62"/>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28" name="Google Shape;7928;p62"/>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929" name="Google Shape;7929;p62"/>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930" name="Google Shape;7930;p62"/>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931" name="Google Shape;7931;p62"/>
            <p:cNvGrpSpPr/>
            <p:nvPr/>
          </p:nvGrpSpPr>
          <p:grpSpPr>
            <a:xfrm>
              <a:off x="6796238" y="3311904"/>
              <a:ext cx="1630319" cy="377697"/>
              <a:chOff x="6796238" y="3311904"/>
              <a:chExt cx="1630319" cy="377697"/>
            </a:xfrm>
          </p:grpSpPr>
          <p:sp>
            <p:nvSpPr>
              <p:cNvPr id="7932" name="Google Shape;7932;p62"/>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2"/>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2"/>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35" name="Google Shape;7935;p62"/>
          <p:cNvGrpSpPr/>
          <p:nvPr/>
        </p:nvGrpSpPr>
        <p:grpSpPr>
          <a:xfrm>
            <a:off x="5349067" y="970431"/>
            <a:ext cx="1368606" cy="1593805"/>
            <a:chOff x="1839112" y="2209163"/>
            <a:chExt cx="1918159" cy="2233784"/>
          </a:xfrm>
        </p:grpSpPr>
        <p:sp>
          <p:nvSpPr>
            <p:cNvPr id="7936" name="Google Shape;7936;p62"/>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2"/>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2"/>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39" name="Google Shape;7939;p62"/>
            <p:cNvCxnSpPr>
              <a:stCxn id="7936" idx="6"/>
              <a:endCxn id="7937"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40" name="Google Shape;7940;p62"/>
            <p:cNvCxnSpPr>
              <a:stCxn id="7937" idx="4"/>
              <a:endCxn id="7941"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942" name="Google Shape;7942;p62"/>
            <p:cNvCxnSpPr>
              <a:stCxn id="7941" idx="6"/>
              <a:endCxn id="7938"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943" name="Google Shape;7943;p62"/>
            <p:cNvCxnSpPr>
              <a:stCxn id="7938" idx="4"/>
              <a:endCxn id="7944"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941" name="Google Shape;7941;p62"/>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2"/>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2"/>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46" name="Google Shape;7946;p62"/>
            <p:cNvCxnSpPr>
              <a:endCxn id="7945"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947" name="Google Shape;7947;p62"/>
          <p:cNvGrpSpPr/>
          <p:nvPr/>
        </p:nvGrpSpPr>
        <p:grpSpPr>
          <a:xfrm>
            <a:off x="3481440" y="976667"/>
            <a:ext cx="1637968" cy="154942"/>
            <a:chOff x="238125" y="2506075"/>
            <a:chExt cx="7115411" cy="673075"/>
          </a:xfrm>
        </p:grpSpPr>
        <p:sp>
          <p:nvSpPr>
            <p:cNvPr id="7948" name="Google Shape;7948;p62"/>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2"/>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2"/>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2"/>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2"/>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3" name="Google Shape;7953;p62"/>
          <p:cNvGrpSpPr/>
          <p:nvPr/>
        </p:nvGrpSpPr>
        <p:grpSpPr>
          <a:xfrm>
            <a:off x="720125" y="1298264"/>
            <a:ext cx="2476762" cy="91743"/>
            <a:chOff x="1464850" y="436376"/>
            <a:chExt cx="6001362" cy="222300"/>
          </a:xfrm>
        </p:grpSpPr>
        <p:sp>
          <p:nvSpPr>
            <p:cNvPr id="7954" name="Google Shape;7954;p62"/>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2"/>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2"/>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2"/>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2"/>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59" name="Google Shape;7959;p62"/>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60" name="Google Shape;7960;p62"/>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61" name="Google Shape;7961;p62"/>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962" name="Google Shape;7962;p62"/>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963" name="Google Shape;7963;p62"/>
          <p:cNvGrpSpPr/>
          <p:nvPr/>
        </p:nvGrpSpPr>
        <p:grpSpPr>
          <a:xfrm>
            <a:off x="706392" y="2533730"/>
            <a:ext cx="1452710" cy="651923"/>
            <a:chOff x="803162" y="2667727"/>
            <a:chExt cx="1411906" cy="633611"/>
          </a:xfrm>
        </p:grpSpPr>
        <p:cxnSp>
          <p:nvCxnSpPr>
            <p:cNvPr id="7964" name="Google Shape;7964;p62"/>
            <p:cNvCxnSpPr>
              <a:stCxn id="7965" idx="2"/>
              <a:endCxn id="7966"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67" name="Google Shape;7967;p62"/>
            <p:cNvCxnSpPr>
              <a:stCxn id="7968" idx="0"/>
              <a:endCxn id="7965"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69" name="Google Shape;7969;p62"/>
            <p:cNvCxnSpPr>
              <a:stCxn id="7968" idx="2"/>
              <a:endCxn id="7970"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71" name="Google Shape;7971;p62"/>
            <p:cNvCxnSpPr>
              <a:stCxn id="7972" idx="0"/>
              <a:endCxn id="7968"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73" name="Google Shape;7973;p62"/>
            <p:cNvCxnSpPr>
              <a:stCxn id="7966" idx="2"/>
              <a:endCxn id="7974"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975" name="Google Shape;7975;p62"/>
            <p:cNvCxnSpPr>
              <a:stCxn id="7976" idx="0"/>
              <a:endCxn id="7966"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972" name="Google Shape;7972;p62"/>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70" name="Google Shape;7970;p62"/>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76" name="Google Shape;7976;p62"/>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74" name="Google Shape;7974;p62"/>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6" name="Google Shape;7966;p62"/>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8" name="Google Shape;7968;p62"/>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965" name="Google Shape;7965;p62"/>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977" name="Google Shape;7977;p62"/>
          <p:cNvGrpSpPr/>
          <p:nvPr/>
        </p:nvGrpSpPr>
        <p:grpSpPr>
          <a:xfrm>
            <a:off x="706394" y="969268"/>
            <a:ext cx="2518541" cy="209309"/>
            <a:chOff x="803163" y="1111966"/>
            <a:chExt cx="2447800" cy="203430"/>
          </a:xfrm>
        </p:grpSpPr>
        <p:grpSp>
          <p:nvGrpSpPr>
            <p:cNvPr id="7978" name="Google Shape;7978;p62"/>
            <p:cNvGrpSpPr/>
            <p:nvPr/>
          </p:nvGrpSpPr>
          <p:grpSpPr>
            <a:xfrm>
              <a:off x="1958180" y="1111966"/>
              <a:ext cx="588019" cy="121396"/>
              <a:chOff x="4808316" y="2800065"/>
              <a:chExt cx="1999386" cy="412910"/>
            </a:xfrm>
          </p:grpSpPr>
          <p:sp>
            <p:nvSpPr>
              <p:cNvPr id="7979" name="Google Shape;7979;p62"/>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0" name="Google Shape;7980;p62"/>
              <p:cNvGrpSpPr/>
              <p:nvPr/>
            </p:nvGrpSpPr>
            <p:grpSpPr>
              <a:xfrm>
                <a:off x="4808316" y="2800065"/>
                <a:ext cx="92400" cy="411825"/>
                <a:chOff x="845575" y="2563700"/>
                <a:chExt cx="92400" cy="411825"/>
              </a:xfrm>
            </p:grpSpPr>
            <p:cxnSp>
              <p:nvCxnSpPr>
                <p:cNvPr id="7981" name="Google Shape;7981;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82" name="Google Shape;7982;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983" name="Google Shape;7983;p62"/>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984" name="Google Shape;7984;p62"/>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85" name="Google Shape;7985;p62"/>
            <p:cNvGrpSpPr/>
            <p:nvPr/>
          </p:nvGrpSpPr>
          <p:grpSpPr>
            <a:xfrm>
              <a:off x="803163" y="1111974"/>
              <a:ext cx="591158" cy="121545"/>
              <a:chOff x="803163" y="1111974"/>
              <a:chExt cx="591158" cy="121545"/>
            </a:xfrm>
          </p:grpSpPr>
          <p:grpSp>
            <p:nvGrpSpPr>
              <p:cNvPr id="7986" name="Google Shape;7986;p62"/>
              <p:cNvGrpSpPr/>
              <p:nvPr/>
            </p:nvGrpSpPr>
            <p:grpSpPr>
              <a:xfrm>
                <a:off x="803163" y="1111974"/>
                <a:ext cx="27175" cy="121077"/>
                <a:chOff x="845575" y="2563700"/>
                <a:chExt cx="92400" cy="411825"/>
              </a:xfrm>
            </p:grpSpPr>
            <p:cxnSp>
              <p:nvCxnSpPr>
                <p:cNvPr id="7987" name="Google Shape;7987;p62"/>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88" name="Google Shape;7988;p62"/>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89" name="Google Shape;7989;p62"/>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62"/>
            <p:cNvGrpSpPr/>
            <p:nvPr/>
          </p:nvGrpSpPr>
          <p:grpSpPr>
            <a:xfrm>
              <a:off x="1381910" y="1194219"/>
              <a:ext cx="588341" cy="121177"/>
              <a:chOff x="1381910" y="1194219"/>
              <a:chExt cx="588341" cy="121177"/>
            </a:xfrm>
          </p:grpSpPr>
          <p:grpSp>
            <p:nvGrpSpPr>
              <p:cNvPr id="7991" name="Google Shape;7991;p62"/>
              <p:cNvGrpSpPr/>
              <p:nvPr/>
            </p:nvGrpSpPr>
            <p:grpSpPr>
              <a:xfrm rot="10800000">
                <a:off x="1381910" y="1194319"/>
                <a:ext cx="27175" cy="121077"/>
                <a:chOff x="2070100" y="2563700"/>
                <a:chExt cx="92400" cy="411825"/>
              </a:xfrm>
            </p:grpSpPr>
            <p:cxnSp>
              <p:nvCxnSpPr>
                <p:cNvPr id="7992" name="Google Shape;7992;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93" name="Google Shape;7993;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4" name="Google Shape;7994;p62"/>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5" name="Google Shape;7995;p62"/>
            <p:cNvGrpSpPr/>
            <p:nvPr/>
          </p:nvGrpSpPr>
          <p:grpSpPr>
            <a:xfrm>
              <a:off x="2532079" y="1194219"/>
              <a:ext cx="704927" cy="121177"/>
              <a:chOff x="2532079" y="1194219"/>
              <a:chExt cx="704927" cy="121177"/>
            </a:xfrm>
          </p:grpSpPr>
          <p:grpSp>
            <p:nvGrpSpPr>
              <p:cNvPr id="7996" name="Google Shape;7996;p62"/>
              <p:cNvGrpSpPr/>
              <p:nvPr/>
            </p:nvGrpSpPr>
            <p:grpSpPr>
              <a:xfrm rot="10800000">
                <a:off x="2532079" y="1194319"/>
                <a:ext cx="27175" cy="121077"/>
                <a:chOff x="2070100" y="2563700"/>
                <a:chExt cx="92400" cy="411825"/>
              </a:xfrm>
            </p:grpSpPr>
            <p:cxnSp>
              <p:nvCxnSpPr>
                <p:cNvPr id="7997" name="Google Shape;7997;p62"/>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998" name="Google Shape;7998;p62"/>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9" name="Google Shape;7999;p62"/>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00" name="Google Shape;8000;p62"/>
          <p:cNvGrpSpPr/>
          <p:nvPr/>
        </p:nvGrpSpPr>
        <p:grpSpPr>
          <a:xfrm>
            <a:off x="3499404" y="3665900"/>
            <a:ext cx="1567778" cy="491677"/>
            <a:chOff x="5194708" y="3484366"/>
            <a:chExt cx="3148148" cy="987304"/>
          </a:xfrm>
        </p:grpSpPr>
        <p:grpSp>
          <p:nvGrpSpPr>
            <p:cNvPr id="8001" name="Google Shape;8001;p62"/>
            <p:cNvGrpSpPr/>
            <p:nvPr/>
          </p:nvGrpSpPr>
          <p:grpSpPr>
            <a:xfrm>
              <a:off x="7531521" y="3484366"/>
              <a:ext cx="811335" cy="987304"/>
              <a:chOff x="3379425" y="1617275"/>
              <a:chExt cx="1090650" cy="1327200"/>
            </a:xfrm>
          </p:grpSpPr>
          <p:sp>
            <p:nvSpPr>
              <p:cNvPr id="8002" name="Google Shape;8002;p62"/>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2"/>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2"/>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62"/>
            <p:cNvGrpSpPr/>
            <p:nvPr/>
          </p:nvGrpSpPr>
          <p:grpSpPr>
            <a:xfrm>
              <a:off x="6752546" y="3484366"/>
              <a:ext cx="811428" cy="987304"/>
              <a:chOff x="2332275" y="1617275"/>
              <a:chExt cx="1090775" cy="1327200"/>
            </a:xfrm>
          </p:grpSpPr>
          <p:sp>
            <p:nvSpPr>
              <p:cNvPr id="8006" name="Google Shape;8006;p62"/>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2"/>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2"/>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62"/>
            <p:cNvGrpSpPr/>
            <p:nvPr/>
          </p:nvGrpSpPr>
          <p:grpSpPr>
            <a:xfrm>
              <a:off x="5973664" y="3484366"/>
              <a:ext cx="811335" cy="987304"/>
              <a:chOff x="1285250" y="1617275"/>
              <a:chExt cx="1090650" cy="1327200"/>
            </a:xfrm>
          </p:grpSpPr>
          <p:sp>
            <p:nvSpPr>
              <p:cNvPr id="8010" name="Google Shape;8010;p62"/>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2"/>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2"/>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3" name="Google Shape;8013;p62"/>
            <p:cNvGrpSpPr/>
            <p:nvPr/>
          </p:nvGrpSpPr>
          <p:grpSpPr>
            <a:xfrm>
              <a:off x="5194708" y="3484366"/>
              <a:ext cx="811409" cy="987304"/>
              <a:chOff x="238125" y="1617275"/>
              <a:chExt cx="1090750" cy="1327200"/>
            </a:xfrm>
          </p:grpSpPr>
          <p:sp>
            <p:nvSpPr>
              <p:cNvPr id="8014" name="Google Shape;8014;p62"/>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2"/>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2"/>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017" name="Google Shape;8017;p62"/>
          <p:cNvGrpSpPr/>
          <p:nvPr/>
        </p:nvGrpSpPr>
        <p:grpSpPr>
          <a:xfrm>
            <a:off x="3460013" y="3146311"/>
            <a:ext cx="1616964" cy="346256"/>
            <a:chOff x="1808063" y="4294338"/>
            <a:chExt cx="3370782" cy="721817"/>
          </a:xfrm>
        </p:grpSpPr>
        <p:sp>
          <p:nvSpPr>
            <p:cNvPr id="8018" name="Google Shape;8018;p62"/>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2"/>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2"/>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2"/>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2"/>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2"/>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2"/>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2"/>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2"/>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2"/>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8" name="Google Shape;8028;p62"/>
          <p:cNvGrpSpPr/>
          <p:nvPr/>
        </p:nvGrpSpPr>
        <p:grpSpPr>
          <a:xfrm>
            <a:off x="738225" y="3432340"/>
            <a:ext cx="1295882" cy="646587"/>
            <a:chOff x="834100" y="3642869"/>
            <a:chExt cx="1259483" cy="628426"/>
          </a:xfrm>
        </p:grpSpPr>
        <p:sp>
          <p:nvSpPr>
            <p:cNvPr id="8029" name="Google Shape;8029;p62"/>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2"/>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2"/>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2"/>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2"/>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2"/>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2"/>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2"/>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2"/>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2"/>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2"/>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2"/>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2"/>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2"/>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2"/>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2"/>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2"/>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2"/>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2"/>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2"/>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2"/>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2"/>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2"/>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2"/>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2"/>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4" name="Google Shape;8054;p62"/>
            <p:cNvGrpSpPr/>
            <p:nvPr/>
          </p:nvGrpSpPr>
          <p:grpSpPr>
            <a:xfrm>
              <a:off x="1360364" y="3847835"/>
              <a:ext cx="208119" cy="224359"/>
              <a:chOff x="1360769" y="3847100"/>
              <a:chExt cx="208119" cy="224359"/>
            </a:xfrm>
          </p:grpSpPr>
          <p:sp>
            <p:nvSpPr>
              <p:cNvPr id="8055" name="Google Shape;8055;p62"/>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2"/>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2"/>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2"/>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2"/>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2"/>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2"/>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2"/>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2"/>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2"/>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2"/>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2"/>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2"/>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2"/>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2"/>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2"/>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2"/>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2"/>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2"/>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2"/>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75" name="Google Shape;8075;p62"/>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2"/>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2"/>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2"/>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2"/>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2"/>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2"/>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2"/>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2"/>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2"/>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2"/>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2"/>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2"/>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2"/>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9" name="Google Shape;8089;p62"/>
          <p:cNvGrpSpPr/>
          <p:nvPr/>
        </p:nvGrpSpPr>
        <p:grpSpPr>
          <a:xfrm rot="5400000">
            <a:off x="5951338" y="3228837"/>
            <a:ext cx="164064" cy="1414916"/>
            <a:chOff x="4428249" y="1369375"/>
            <a:chExt cx="36905" cy="429569"/>
          </a:xfrm>
        </p:grpSpPr>
        <p:sp>
          <p:nvSpPr>
            <p:cNvPr id="8090" name="Google Shape;8090;p62"/>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2"/>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2"/>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2"/>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2"/>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2"/>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2"/>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2"/>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2"/>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2"/>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2"/>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2"/>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2"/>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2"/>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2"/>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2"/>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2"/>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2"/>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2"/>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2"/>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2"/>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2"/>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2"/>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2"/>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2"/>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2"/>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2"/>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2"/>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2"/>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2"/>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2"/>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2"/>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2" name="Google Shape;8122;p62"/>
          <p:cNvGrpSpPr/>
          <p:nvPr/>
        </p:nvGrpSpPr>
        <p:grpSpPr>
          <a:xfrm rot="10800000" flipH="1">
            <a:off x="5323767" y="2817380"/>
            <a:ext cx="1419207" cy="24808"/>
            <a:chOff x="219558" y="4738465"/>
            <a:chExt cx="5852400" cy="102300"/>
          </a:xfrm>
        </p:grpSpPr>
        <p:cxnSp>
          <p:nvCxnSpPr>
            <p:cNvPr id="8123" name="Google Shape;8123;p62"/>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124" name="Google Shape;8124;p62"/>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2"/>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2"/>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2"/>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2"/>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9" name="Google Shape;8129;p62"/>
          <p:cNvGrpSpPr/>
          <p:nvPr/>
        </p:nvGrpSpPr>
        <p:grpSpPr>
          <a:xfrm>
            <a:off x="5335086" y="3190444"/>
            <a:ext cx="1396570" cy="385016"/>
            <a:chOff x="5286284" y="2966544"/>
            <a:chExt cx="1396570" cy="385016"/>
          </a:xfrm>
        </p:grpSpPr>
        <p:cxnSp>
          <p:nvCxnSpPr>
            <p:cNvPr id="8130" name="Google Shape;8130;p62"/>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131" name="Google Shape;8131;p62"/>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132" name="Google Shape;8132;p62"/>
            <p:cNvGrpSpPr/>
            <p:nvPr/>
          </p:nvGrpSpPr>
          <p:grpSpPr>
            <a:xfrm>
              <a:off x="5287688" y="3173364"/>
              <a:ext cx="1395166" cy="74100"/>
              <a:chOff x="5287688" y="3173364"/>
              <a:chExt cx="1395166" cy="74100"/>
            </a:xfrm>
          </p:grpSpPr>
          <p:cxnSp>
            <p:nvCxnSpPr>
              <p:cNvPr id="8133" name="Google Shape;8133;p62"/>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134" name="Google Shape;8134;p62"/>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135" name="Google Shape;8135;p62"/>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36" name="Google Shape;8136;p62"/>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37" name="Google Shape;8137;p62"/>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38" name="Google Shape;8138;p62"/>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39" name="Google Shape;8139;p62"/>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140" name="Google Shape;8140;p62"/>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141" name="Google Shape;8141;p62"/>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142" name="Google Shape;8142;p62"/>
          <p:cNvGrpSpPr/>
          <p:nvPr/>
        </p:nvGrpSpPr>
        <p:grpSpPr>
          <a:xfrm>
            <a:off x="2021151" y="1609220"/>
            <a:ext cx="1182276" cy="662027"/>
            <a:chOff x="2029517" y="1732295"/>
            <a:chExt cx="1149068" cy="643432"/>
          </a:xfrm>
        </p:grpSpPr>
        <p:grpSp>
          <p:nvGrpSpPr>
            <p:cNvPr id="8143" name="Google Shape;8143;p62"/>
            <p:cNvGrpSpPr/>
            <p:nvPr/>
          </p:nvGrpSpPr>
          <p:grpSpPr>
            <a:xfrm>
              <a:off x="2708660" y="1746937"/>
              <a:ext cx="455427" cy="244429"/>
              <a:chOff x="2700693" y="1746937"/>
              <a:chExt cx="455427" cy="244429"/>
            </a:xfrm>
          </p:grpSpPr>
          <p:grpSp>
            <p:nvGrpSpPr>
              <p:cNvPr id="8144" name="Google Shape;8144;p62"/>
              <p:cNvGrpSpPr/>
              <p:nvPr/>
            </p:nvGrpSpPr>
            <p:grpSpPr>
              <a:xfrm>
                <a:off x="2905682" y="1782817"/>
                <a:ext cx="250438" cy="208549"/>
                <a:chOff x="2905682" y="1782817"/>
                <a:chExt cx="250438" cy="208549"/>
              </a:xfrm>
            </p:grpSpPr>
            <p:cxnSp>
              <p:nvCxnSpPr>
                <p:cNvPr id="8145" name="Google Shape;8145;p62"/>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46" name="Google Shape;8146;p62"/>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62"/>
              <p:cNvGrpSpPr/>
              <p:nvPr/>
            </p:nvGrpSpPr>
            <p:grpSpPr>
              <a:xfrm>
                <a:off x="2700693" y="1746937"/>
                <a:ext cx="449967" cy="72374"/>
                <a:chOff x="2700693" y="1746937"/>
                <a:chExt cx="449967" cy="72374"/>
              </a:xfrm>
            </p:grpSpPr>
            <p:cxnSp>
              <p:nvCxnSpPr>
                <p:cNvPr id="8148" name="Google Shape;8148;p62"/>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49" name="Google Shape;8149;p62"/>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0" name="Google Shape;8150;p62"/>
            <p:cNvGrpSpPr/>
            <p:nvPr/>
          </p:nvGrpSpPr>
          <p:grpSpPr>
            <a:xfrm>
              <a:off x="2029517" y="1732295"/>
              <a:ext cx="1149068" cy="643432"/>
              <a:chOff x="2029517" y="1732295"/>
              <a:chExt cx="1149068" cy="643432"/>
            </a:xfrm>
          </p:grpSpPr>
          <p:grpSp>
            <p:nvGrpSpPr>
              <p:cNvPr id="8151" name="Google Shape;8151;p62"/>
              <p:cNvGrpSpPr/>
              <p:nvPr/>
            </p:nvGrpSpPr>
            <p:grpSpPr>
              <a:xfrm>
                <a:off x="2703618" y="2103152"/>
                <a:ext cx="474966" cy="260017"/>
                <a:chOff x="2703618" y="2103152"/>
                <a:chExt cx="474966" cy="260017"/>
              </a:xfrm>
            </p:grpSpPr>
            <p:grpSp>
              <p:nvGrpSpPr>
                <p:cNvPr id="8152" name="Google Shape;8152;p62"/>
                <p:cNvGrpSpPr/>
                <p:nvPr/>
              </p:nvGrpSpPr>
              <p:grpSpPr>
                <a:xfrm>
                  <a:off x="2703618" y="2290640"/>
                  <a:ext cx="450291" cy="72529"/>
                  <a:chOff x="2703618" y="2290640"/>
                  <a:chExt cx="450291" cy="72529"/>
                </a:xfrm>
              </p:grpSpPr>
              <p:cxnSp>
                <p:nvCxnSpPr>
                  <p:cNvPr id="8153" name="Google Shape;8153;p62"/>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54" name="Google Shape;8154;p62"/>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5" name="Google Shape;8155;p62"/>
                <p:cNvGrpSpPr/>
                <p:nvPr/>
              </p:nvGrpSpPr>
              <p:grpSpPr>
                <a:xfrm>
                  <a:off x="2908607" y="2103152"/>
                  <a:ext cx="269977" cy="223538"/>
                  <a:chOff x="2908607" y="2103152"/>
                  <a:chExt cx="269977" cy="223538"/>
                </a:xfrm>
              </p:grpSpPr>
              <p:cxnSp>
                <p:nvCxnSpPr>
                  <p:cNvPr id="8156" name="Google Shape;8156;p62"/>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157" name="Google Shape;8157;p62"/>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58" name="Google Shape;8158;p62"/>
              <p:cNvGrpSpPr/>
              <p:nvPr/>
            </p:nvGrpSpPr>
            <p:grpSpPr>
              <a:xfrm>
                <a:off x="2029517" y="1732295"/>
                <a:ext cx="685827" cy="643432"/>
                <a:chOff x="2029517" y="1732295"/>
                <a:chExt cx="685827" cy="643432"/>
              </a:xfrm>
            </p:grpSpPr>
            <p:sp>
              <p:nvSpPr>
                <p:cNvPr id="8159" name="Google Shape;8159;p62"/>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0" name="Google Shape;8160;p62"/>
                <p:cNvGrpSpPr/>
                <p:nvPr/>
              </p:nvGrpSpPr>
              <p:grpSpPr>
                <a:xfrm>
                  <a:off x="2158948" y="1732295"/>
                  <a:ext cx="556396" cy="333108"/>
                  <a:chOff x="2158948" y="1732295"/>
                  <a:chExt cx="556396" cy="333108"/>
                </a:xfrm>
              </p:grpSpPr>
              <p:cxnSp>
                <p:nvCxnSpPr>
                  <p:cNvPr id="8161" name="Google Shape;8161;p62"/>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62" name="Google Shape;8162;p62"/>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3" name="Google Shape;8163;p62"/>
                <p:cNvGrpSpPr/>
                <p:nvPr/>
              </p:nvGrpSpPr>
              <p:grpSpPr>
                <a:xfrm>
                  <a:off x="2159908" y="2065057"/>
                  <a:ext cx="550884" cy="310670"/>
                  <a:chOff x="2159908" y="2065057"/>
                  <a:chExt cx="550884" cy="310670"/>
                </a:xfrm>
              </p:grpSpPr>
              <p:cxnSp>
                <p:nvCxnSpPr>
                  <p:cNvPr id="8164" name="Google Shape;8164;p62"/>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165" name="Google Shape;8165;p62"/>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166" name="Google Shape;8166;p62"/>
          <p:cNvGrpSpPr/>
          <p:nvPr/>
        </p:nvGrpSpPr>
        <p:grpSpPr>
          <a:xfrm>
            <a:off x="706400" y="1556833"/>
            <a:ext cx="962651" cy="810058"/>
            <a:chOff x="732462" y="1766083"/>
            <a:chExt cx="962651" cy="810058"/>
          </a:xfrm>
        </p:grpSpPr>
        <p:grpSp>
          <p:nvGrpSpPr>
            <p:cNvPr id="8167" name="Google Shape;8167;p62"/>
            <p:cNvGrpSpPr/>
            <p:nvPr/>
          </p:nvGrpSpPr>
          <p:grpSpPr>
            <a:xfrm>
              <a:off x="732462" y="1908333"/>
              <a:ext cx="339369" cy="524756"/>
              <a:chOff x="844912" y="1819635"/>
              <a:chExt cx="329836" cy="510016"/>
            </a:xfrm>
          </p:grpSpPr>
          <p:sp>
            <p:nvSpPr>
              <p:cNvPr id="8168" name="Google Shape;8168;p62"/>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2"/>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2"/>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2"/>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2"/>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2"/>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62"/>
            <p:cNvGrpSpPr/>
            <p:nvPr/>
          </p:nvGrpSpPr>
          <p:grpSpPr>
            <a:xfrm>
              <a:off x="1184858" y="2256650"/>
              <a:ext cx="510255" cy="319491"/>
              <a:chOff x="1284601" y="2158168"/>
              <a:chExt cx="495923" cy="310517"/>
            </a:xfrm>
          </p:grpSpPr>
          <p:sp>
            <p:nvSpPr>
              <p:cNvPr id="8175" name="Google Shape;8175;p62"/>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76" name="Google Shape;8176;p62"/>
              <p:cNvGrpSpPr/>
              <p:nvPr/>
            </p:nvGrpSpPr>
            <p:grpSpPr>
              <a:xfrm>
                <a:off x="1507666" y="2158168"/>
                <a:ext cx="272858" cy="310517"/>
                <a:chOff x="1507666" y="2158168"/>
                <a:chExt cx="272858" cy="310517"/>
              </a:xfrm>
            </p:grpSpPr>
            <p:grpSp>
              <p:nvGrpSpPr>
                <p:cNvPr id="8177" name="Google Shape;8177;p62"/>
                <p:cNvGrpSpPr/>
                <p:nvPr/>
              </p:nvGrpSpPr>
              <p:grpSpPr>
                <a:xfrm>
                  <a:off x="1507666" y="2176104"/>
                  <a:ext cx="166395" cy="273149"/>
                  <a:chOff x="1507666" y="2176104"/>
                  <a:chExt cx="166395" cy="273149"/>
                </a:xfrm>
              </p:grpSpPr>
              <p:sp>
                <p:nvSpPr>
                  <p:cNvPr id="8178" name="Google Shape;8178;p62"/>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2"/>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2"/>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2"/>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2"/>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2"/>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2"/>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5" name="Google Shape;8185;p62"/>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2"/>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87" name="Google Shape;8187;p62"/>
            <p:cNvGrpSpPr/>
            <p:nvPr/>
          </p:nvGrpSpPr>
          <p:grpSpPr>
            <a:xfrm>
              <a:off x="1184858" y="1766083"/>
              <a:ext cx="510255" cy="319491"/>
              <a:chOff x="1284601" y="1681380"/>
              <a:chExt cx="495923" cy="310517"/>
            </a:xfrm>
          </p:grpSpPr>
          <p:sp>
            <p:nvSpPr>
              <p:cNvPr id="8188" name="Google Shape;8188;p62"/>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9" name="Google Shape;8189;p62"/>
              <p:cNvGrpSpPr/>
              <p:nvPr/>
            </p:nvGrpSpPr>
            <p:grpSpPr>
              <a:xfrm>
                <a:off x="1507666" y="1681380"/>
                <a:ext cx="272858" cy="310517"/>
                <a:chOff x="1507666" y="1681380"/>
                <a:chExt cx="272858" cy="310517"/>
              </a:xfrm>
            </p:grpSpPr>
            <p:grpSp>
              <p:nvGrpSpPr>
                <p:cNvPr id="8190" name="Google Shape;8190;p62"/>
                <p:cNvGrpSpPr/>
                <p:nvPr/>
              </p:nvGrpSpPr>
              <p:grpSpPr>
                <a:xfrm>
                  <a:off x="1507666" y="1700120"/>
                  <a:ext cx="166395" cy="272984"/>
                  <a:chOff x="1507666" y="1700120"/>
                  <a:chExt cx="166395" cy="272984"/>
                </a:xfrm>
              </p:grpSpPr>
              <p:sp>
                <p:nvSpPr>
                  <p:cNvPr id="8191" name="Google Shape;8191;p62"/>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2"/>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2"/>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2"/>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2"/>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2"/>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2"/>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98" name="Google Shape;8198;p62"/>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2"/>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00" name="Google Shape;8200;p62"/>
          <p:cNvGrpSpPr/>
          <p:nvPr/>
        </p:nvGrpSpPr>
        <p:grpSpPr>
          <a:xfrm>
            <a:off x="6815341" y="2324262"/>
            <a:ext cx="1622269" cy="552443"/>
            <a:chOff x="6894650" y="2574740"/>
            <a:chExt cx="1445100" cy="492111"/>
          </a:xfrm>
        </p:grpSpPr>
        <p:sp>
          <p:nvSpPr>
            <p:cNvPr id="8201" name="Google Shape;8201;p62"/>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2"/>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2"/>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2"/>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2"/>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06" name="Google Shape;8206;p62"/>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207" name="Google Shape;8207;p62"/>
          <p:cNvGrpSpPr/>
          <p:nvPr/>
        </p:nvGrpSpPr>
        <p:grpSpPr>
          <a:xfrm>
            <a:off x="6834884" y="3698518"/>
            <a:ext cx="1583206" cy="475705"/>
            <a:chOff x="6953919" y="3907920"/>
            <a:chExt cx="1377300" cy="475705"/>
          </a:xfrm>
        </p:grpSpPr>
        <p:cxnSp>
          <p:nvCxnSpPr>
            <p:cNvPr id="8208" name="Google Shape;8208;p62"/>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09" name="Google Shape;8209;p62"/>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210" name="Google Shape;8210;p62"/>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211" name="Google Shape;8211;p62"/>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212" name="Google Shape;8212;p62"/>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213" name="Google Shape;8213;p62"/>
          <p:cNvGrpSpPr/>
          <p:nvPr/>
        </p:nvGrpSpPr>
        <p:grpSpPr>
          <a:xfrm>
            <a:off x="2338472" y="2459663"/>
            <a:ext cx="836286" cy="824529"/>
            <a:chOff x="2389399" y="2595741"/>
            <a:chExt cx="812796" cy="801369"/>
          </a:xfrm>
        </p:grpSpPr>
        <p:grpSp>
          <p:nvGrpSpPr>
            <p:cNvPr id="8214" name="Google Shape;8214;p62"/>
            <p:cNvGrpSpPr/>
            <p:nvPr/>
          </p:nvGrpSpPr>
          <p:grpSpPr>
            <a:xfrm>
              <a:off x="2492145" y="2881565"/>
              <a:ext cx="607300" cy="229751"/>
              <a:chOff x="2492145" y="2881565"/>
              <a:chExt cx="607300" cy="229751"/>
            </a:xfrm>
          </p:grpSpPr>
          <p:sp>
            <p:nvSpPr>
              <p:cNvPr id="8215" name="Google Shape;8215;p62"/>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2"/>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2"/>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2"/>
            <p:cNvGrpSpPr/>
            <p:nvPr/>
          </p:nvGrpSpPr>
          <p:grpSpPr>
            <a:xfrm>
              <a:off x="2389399" y="2595741"/>
              <a:ext cx="812796" cy="296825"/>
              <a:chOff x="2389399" y="2595741"/>
              <a:chExt cx="812796" cy="296825"/>
            </a:xfrm>
          </p:grpSpPr>
          <p:grpSp>
            <p:nvGrpSpPr>
              <p:cNvPr id="8219" name="Google Shape;8219;p62"/>
              <p:cNvGrpSpPr/>
              <p:nvPr/>
            </p:nvGrpSpPr>
            <p:grpSpPr>
              <a:xfrm>
                <a:off x="2389399" y="2595741"/>
                <a:ext cx="363638" cy="296825"/>
                <a:chOff x="2389399" y="2595741"/>
                <a:chExt cx="363638" cy="296825"/>
              </a:xfrm>
            </p:grpSpPr>
            <p:grpSp>
              <p:nvGrpSpPr>
                <p:cNvPr id="8220" name="Google Shape;8220;p62"/>
                <p:cNvGrpSpPr/>
                <p:nvPr/>
              </p:nvGrpSpPr>
              <p:grpSpPr>
                <a:xfrm>
                  <a:off x="2493852" y="2794333"/>
                  <a:ext cx="259185" cy="98232"/>
                  <a:chOff x="2493852" y="2794333"/>
                  <a:chExt cx="259185" cy="98232"/>
                </a:xfrm>
              </p:grpSpPr>
              <p:sp>
                <p:nvSpPr>
                  <p:cNvPr id="8221" name="Google Shape;8221;p62"/>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2"/>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2"/>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4" name="Google Shape;8224;p62"/>
                <p:cNvGrpSpPr/>
                <p:nvPr/>
              </p:nvGrpSpPr>
              <p:grpSpPr>
                <a:xfrm>
                  <a:off x="2389399" y="2595741"/>
                  <a:ext cx="224343" cy="182054"/>
                  <a:chOff x="2389399" y="2595741"/>
                  <a:chExt cx="224343" cy="182054"/>
                </a:xfrm>
              </p:grpSpPr>
              <p:sp>
                <p:nvSpPr>
                  <p:cNvPr id="8225" name="Google Shape;8225;p62"/>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2"/>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27" name="Google Shape;8227;p62"/>
              <p:cNvGrpSpPr/>
              <p:nvPr/>
            </p:nvGrpSpPr>
            <p:grpSpPr>
              <a:xfrm>
                <a:off x="2683630" y="2595741"/>
                <a:ext cx="224334" cy="296825"/>
                <a:chOff x="2683630" y="2595741"/>
                <a:chExt cx="224334" cy="296825"/>
              </a:xfrm>
            </p:grpSpPr>
            <p:grpSp>
              <p:nvGrpSpPr>
                <p:cNvPr id="8228" name="Google Shape;8228;p62"/>
                <p:cNvGrpSpPr/>
                <p:nvPr/>
              </p:nvGrpSpPr>
              <p:grpSpPr>
                <a:xfrm>
                  <a:off x="2788083" y="2794333"/>
                  <a:ext cx="15356" cy="98232"/>
                  <a:chOff x="2788083" y="2794333"/>
                  <a:chExt cx="15356" cy="98232"/>
                </a:xfrm>
              </p:grpSpPr>
              <p:sp>
                <p:nvSpPr>
                  <p:cNvPr id="8229" name="Google Shape;8229;p62"/>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2"/>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2"/>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62"/>
                <p:cNvGrpSpPr/>
                <p:nvPr/>
              </p:nvGrpSpPr>
              <p:grpSpPr>
                <a:xfrm>
                  <a:off x="2683630" y="2595741"/>
                  <a:ext cx="224334" cy="182054"/>
                  <a:chOff x="2683630" y="2595741"/>
                  <a:chExt cx="224334" cy="182054"/>
                </a:xfrm>
              </p:grpSpPr>
              <p:sp>
                <p:nvSpPr>
                  <p:cNvPr id="8233" name="Google Shape;8233;p62"/>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2"/>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5" name="Google Shape;8235;p62"/>
              <p:cNvGrpSpPr/>
              <p:nvPr/>
            </p:nvGrpSpPr>
            <p:grpSpPr>
              <a:xfrm>
                <a:off x="2838475" y="2595741"/>
                <a:ext cx="363719" cy="296825"/>
                <a:chOff x="2838475" y="2595741"/>
                <a:chExt cx="363719" cy="296825"/>
              </a:xfrm>
            </p:grpSpPr>
            <p:grpSp>
              <p:nvGrpSpPr>
                <p:cNvPr id="8236" name="Google Shape;8236;p62"/>
                <p:cNvGrpSpPr/>
                <p:nvPr/>
              </p:nvGrpSpPr>
              <p:grpSpPr>
                <a:xfrm>
                  <a:off x="2838475" y="2794333"/>
                  <a:ext cx="259185" cy="98232"/>
                  <a:chOff x="2838475" y="2794333"/>
                  <a:chExt cx="259185" cy="98232"/>
                </a:xfrm>
              </p:grpSpPr>
              <p:sp>
                <p:nvSpPr>
                  <p:cNvPr id="8237" name="Google Shape;8237;p62"/>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2"/>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2"/>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0" name="Google Shape;8240;p62"/>
                <p:cNvGrpSpPr/>
                <p:nvPr/>
              </p:nvGrpSpPr>
              <p:grpSpPr>
                <a:xfrm>
                  <a:off x="2977852" y="2595741"/>
                  <a:ext cx="224343" cy="182054"/>
                  <a:chOff x="2977852" y="2595741"/>
                  <a:chExt cx="224343" cy="182054"/>
                </a:xfrm>
              </p:grpSpPr>
              <p:sp>
                <p:nvSpPr>
                  <p:cNvPr id="8241" name="Google Shape;8241;p62"/>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2"/>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243" name="Google Shape;8243;p62"/>
            <p:cNvGrpSpPr/>
            <p:nvPr/>
          </p:nvGrpSpPr>
          <p:grpSpPr>
            <a:xfrm>
              <a:off x="2389399" y="3100241"/>
              <a:ext cx="812796" cy="296869"/>
              <a:chOff x="2389399" y="3100241"/>
              <a:chExt cx="812796" cy="296869"/>
            </a:xfrm>
          </p:grpSpPr>
          <p:grpSp>
            <p:nvGrpSpPr>
              <p:cNvPr id="8244" name="Google Shape;8244;p62"/>
              <p:cNvGrpSpPr/>
              <p:nvPr/>
            </p:nvGrpSpPr>
            <p:grpSpPr>
              <a:xfrm>
                <a:off x="2683630" y="3100241"/>
                <a:ext cx="224334" cy="296869"/>
                <a:chOff x="2683630" y="3100241"/>
                <a:chExt cx="224334" cy="296869"/>
              </a:xfrm>
            </p:grpSpPr>
            <p:grpSp>
              <p:nvGrpSpPr>
                <p:cNvPr id="8245" name="Google Shape;8245;p62"/>
                <p:cNvGrpSpPr/>
                <p:nvPr/>
              </p:nvGrpSpPr>
              <p:grpSpPr>
                <a:xfrm>
                  <a:off x="2788083" y="3100241"/>
                  <a:ext cx="15356" cy="98237"/>
                  <a:chOff x="2788083" y="3100241"/>
                  <a:chExt cx="15356" cy="98237"/>
                </a:xfrm>
              </p:grpSpPr>
              <p:sp>
                <p:nvSpPr>
                  <p:cNvPr id="8246" name="Google Shape;8246;p62"/>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2"/>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2"/>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9" name="Google Shape;8249;p62"/>
                <p:cNvGrpSpPr/>
                <p:nvPr/>
              </p:nvGrpSpPr>
              <p:grpSpPr>
                <a:xfrm>
                  <a:off x="2683630" y="3215065"/>
                  <a:ext cx="224334" cy="182045"/>
                  <a:chOff x="2683630" y="3215065"/>
                  <a:chExt cx="224334" cy="182045"/>
                </a:xfrm>
              </p:grpSpPr>
              <p:sp>
                <p:nvSpPr>
                  <p:cNvPr id="8250" name="Google Shape;8250;p62"/>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2"/>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2" name="Google Shape;8252;p62"/>
              <p:cNvGrpSpPr/>
              <p:nvPr/>
            </p:nvGrpSpPr>
            <p:grpSpPr>
              <a:xfrm>
                <a:off x="2389399" y="3100241"/>
                <a:ext cx="363638" cy="296869"/>
                <a:chOff x="2389399" y="3100241"/>
                <a:chExt cx="363638" cy="296869"/>
              </a:xfrm>
            </p:grpSpPr>
            <p:grpSp>
              <p:nvGrpSpPr>
                <p:cNvPr id="8253" name="Google Shape;8253;p62"/>
                <p:cNvGrpSpPr/>
                <p:nvPr/>
              </p:nvGrpSpPr>
              <p:grpSpPr>
                <a:xfrm>
                  <a:off x="2493852" y="3100241"/>
                  <a:ext cx="259185" cy="98237"/>
                  <a:chOff x="2493852" y="3100241"/>
                  <a:chExt cx="259185" cy="98237"/>
                </a:xfrm>
              </p:grpSpPr>
              <p:sp>
                <p:nvSpPr>
                  <p:cNvPr id="8254" name="Google Shape;8254;p62"/>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2"/>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2"/>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62"/>
                <p:cNvGrpSpPr/>
                <p:nvPr/>
              </p:nvGrpSpPr>
              <p:grpSpPr>
                <a:xfrm>
                  <a:off x="2389399" y="3215065"/>
                  <a:ext cx="224343" cy="182045"/>
                  <a:chOff x="2389399" y="3215065"/>
                  <a:chExt cx="224343" cy="182045"/>
                </a:xfrm>
              </p:grpSpPr>
              <p:sp>
                <p:nvSpPr>
                  <p:cNvPr id="8258" name="Google Shape;8258;p62"/>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2"/>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60" name="Google Shape;8260;p62"/>
              <p:cNvGrpSpPr/>
              <p:nvPr/>
            </p:nvGrpSpPr>
            <p:grpSpPr>
              <a:xfrm>
                <a:off x="2838475" y="3100241"/>
                <a:ext cx="363719" cy="296869"/>
                <a:chOff x="2838475" y="3100241"/>
                <a:chExt cx="363719" cy="296869"/>
              </a:xfrm>
            </p:grpSpPr>
            <p:grpSp>
              <p:nvGrpSpPr>
                <p:cNvPr id="8261" name="Google Shape;8261;p62"/>
                <p:cNvGrpSpPr/>
                <p:nvPr/>
              </p:nvGrpSpPr>
              <p:grpSpPr>
                <a:xfrm>
                  <a:off x="2838475" y="3100241"/>
                  <a:ext cx="259185" cy="98237"/>
                  <a:chOff x="2838475" y="3100241"/>
                  <a:chExt cx="259185" cy="98237"/>
                </a:xfrm>
              </p:grpSpPr>
              <p:sp>
                <p:nvSpPr>
                  <p:cNvPr id="8262" name="Google Shape;8262;p62"/>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2"/>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2"/>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5" name="Google Shape;8265;p62"/>
                <p:cNvGrpSpPr/>
                <p:nvPr/>
              </p:nvGrpSpPr>
              <p:grpSpPr>
                <a:xfrm>
                  <a:off x="2977852" y="3215065"/>
                  <a:ext cx="224343" cy="182045"/>
                  <a:chOff x="2977852" y="3215065"/>
                  <a:chExt cx="224343" cy="182045"/>
                </a:xfrm>
              </p:grpSpPr>
              <p:sp>
                <p:nvSpPr>
                  <p:cNvPr id="8266" name="Google Shape;8266;p62"/>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2"/>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271"/>
        <p:cNvGrpSpPr/>
        <p:nvPr/>
      </p:nvGrpSpPr>
      <p:grpSpPr>
        <a:xfrm>
          <a:off x="0" y="0"/>
          <a:ext cx="0" cy="0"/>
          <a:chOff x="0" y="0"/>
          <a:chExt cx="0" cy="0"/>
        </a:xfrm>
      </p:grpSpPr>
      <p:grpSp>
        <p:nvGrpSpPr>
          <p:cNvPr id="8272" name="Google Shape;8272;p63"/>
          <p:cNvGrpSpPr/>
          <p:nvPr/>
        </p:nvGrpSpPr>
        <p:grpSpPr>
          <a:xfrm>
            <a:off x="702075" y="3155925"/>
            <a:ext cx="2390414" cy="1024800"/>
            <a:chOff x="728925" y="3296613"/>
            <a:chExt cx="2390414" cy="1024800"/>
          </a:xfrm>
        </p:grpSpPr>
        <p:grpSp>
          <p:nvGrpSpPr>
            <p:cNvPr id="8273" name="Google Shape;8273;p63"/>
            <p:cNvGrpSpPr/>
            <p:nvPr/>
          </p:nvGrpSpPr>
          <p:grpSpPr>
            <a:xfrm>
              <a:off x="728925" y="3619800"/>
              <a:ext cx="2390414" cy="500893"/>
              <a:chOff x="728925" y="3619800"/>
              <a:chExt cx="2390414" cy="500893"/>
            </a:xfrm>
          </p:grpSpPr>
          <p:sp>
            <p:nvSpPr>
              <p:cNvPr id="8274" name="Google Shape;8274;p63"/>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75" name="Google Shape;8275;p63"/>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76" name="Google Shape;8276;p63"/>
            <p:cNvGrpSpPr/>
            <p:nvPr/>
          </p:nvGrpSpPr>
          <p:grpSpPr>
            <a:xfrm>
              <a:off x="1348050" y="3296613"/>
              <a:ext cx="1706152" cy="1024800"/>
              <a:chOff x="1348050" y="3296613"/>
              <a:chExt cx="1706152" cy="1024800"/>
            </a:xfrm>
          </p:grpSpPr>
          <p:sp>
            <p:nvSpPr>
              <p:cNvPr id="8277" name="Google Shape;8277;p63"/>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78" name="Google Shape;8278;p63"/>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79" name="Google Shape;8279;p63"/>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80" name="Google Shape;8280;p63"/>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281" name="Google Shape;8281;p63"/>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282" name="Google Shape;8282;p63"/>
            <p:cNvGrpSpPr/>
            <p:nvPr/>
          </p:nvGrpSpPr>
          <p:grpSpPr>
            <a:xfrm>
              <a:off x="1455707" y="3654858"/>
              <a:ext cx="1491150" cy="417657"/>
              <a:chOff x="1455707" y="3654858"/>
              <a:chExt cx="1491150" cy="417657"/>
            </a:xfrm>
          </p:grpSpPr>
          <p:sp>
            <p:nvSpPr>
              <p:cNvPr id="8283" name="Google Shape;8283;p63"/>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3"/>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3"/>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3"/>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3"/>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3"/>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3"/>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3"/>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3"/>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3"/>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3"/>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3"/>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3"/>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3"/>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3"/>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3"/>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3"/>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03" name="Google Shape;8303;p63"/>
          <p:cNvGraphicFramePr/>
          <p:nvPr/>
        </p:nvGraphicFramePr>
        <p:xfrm>
          <a:off x="5937775" y="2153837"/>
          <a:ext cx="3000000" cy="3000000"/>
        </p:xfrm>
        <a:graphic>
          <a:graphicData uri="http://schemas.openxmlformats.org/drawingml/2006/table">
            <a:tbl>
              <a:tblPr>
                <a:noFill/>
                <a:tableStyleId>{912C8807-01C8-45E0-8697-325D88A80132}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304" name="Google Shape;8304;p63"/>
          <p:cNvGrpSpPr/>
          <p:nvPr/>
        </p:nvGrpSpPr>
        <p:grpSpPr>
          <a:xfrm>
            <a:off x="710451" y="981601"/>
            <a:ext cx="2396505" cy="976502"/>
            <a:chOff x="749309" y="1112739"/>
            <a:chExt cx="2371603" cy="976502"/>
          </a:xfrm>
        </p:grpSpPr>
        <p:grpSp>
          <p:nvGrpSpPr>
            <p:cNvPr id="8305" name="Google Shape;8305;p63"/>
            <p:cNvGrpSpPr/>
            <p:nvPr/>
          </p:nvGrpSpPr>
          <p:grpSpPr>
            <a:xfrm>
              <a:off x="1092126" y="1112739"/>
              <a:ext cx="2028786" cy="975464"/>
              <a:chOff x="1092126" y="1112739"/>
              <a:chExt cx="2028786" cy="975464"/>
            </a:xfrm>
          </p:grpSpPr>
          <p:sp>
            <p:nvSpPr>
              <p:cNvPr id="8306" name="Google Shape;8306;p63"/>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3"/>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3"/>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3"/>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3"/>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3"/>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3"/>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3"/>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3"/>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3"/>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3"/>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3"/>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3"/>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3"/>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3"/>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3"/>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3"/>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3"/>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3"/>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3"/>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3"/>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3"/>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3"/>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3"/>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63"/>
            <p:cNvGrpSpPr/>
            <p:nvPr/>
          </p:nvGrpSpPr>
          <p:grpSpPr>
            <a:xfrm>
              <a:off x="749309" y="1112739"/>
              <a:ext cx="314700" cy="975464"/>
              <a:chOff x="749309" y="1112739"/>
              <a:chExt cx="314700" cy="975464"/>
            </a:xfrm>
          </p:grpSpPr>
          <p:sp>
            <p:nvSpPr>
              <p:cNvPr id="8331" name="Google Shape;8331;p63"/>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3"/>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3"/>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3"/>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5" name="Google Shape;8335;p63"/>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3"/>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3"/>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3"/>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339" name="Google Shape;8339;p63"/>
          <p:cNvGraphicFramePr/>
          <p:nvPr/>
        </p:nvGraphicFramePr>
        <p:xfrm>
          <a:off x="5937800" y="981587"/>
          <a:ext cx="3000000" cy="3000000"/>
        </p:xfrm>
        <a:graphic>
          <a:graphicData uri="http://schemas.openxmlformats.org/drawingml/2006/table">
            <a:tbl>
              <a:tblPr>
                <a:noFill/>
                <a:tableStyleId>{912C8807-01C8-45E0-8697-325D88A80132}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340" name="Google Shape;8340;p63"/>
          <p:cNvGraphicFramePr/>
          <p:nvPr/>
        </p:nvGraphicFramePr>
        <p:xfrm>
          <a:off x="3358663" y="2153837"/>
          <a:ext cx="3000000" cy="3000000"/>
        </p:xfrm>
        <a:graphic>
          <a:graphicData uri="http://schemas.openxmlformats.org/drawingml/2006/table">
            <a:tbl>
              <a:tblPr>
                <a:noFill/>
                <a:tableStyleId>{912C8807-01C8-45E0-8697-325D88A80132}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41" name="Google Shape;8341;p63"/>
          <p:cNvGrpSpPr/>
          <p:nvPr/>
        </p:nvGrpSpPr>
        <p:grpSpPr>
          <a:xfrm>
            <a:off x="3360649" y="3144798"/>
            <a:ext cx="2363377" cy="1047062"/>
            <a:chOff x="3358399" y="3285485"/>
            <a:chExt cx="2363377" cy="1047062"/>
          </a:xfrm>
        </p:grpSpPr>
        <p:grpSp>
          <p:nvGrpSpPr>
            <p:cNvPr id="8342" name="Google Shape;8342;p63"/>
            <p:cNvGrpSpPr/>
            <p:nvPr/>
          </p:nvGrpSpPr>
          <p:grpSpPr>
            <a:xfrm>
              <a:off x="3358412" y="3285485"/>
              <a:ext cx="2363244" cy="139500"/>
              <a:chOff x="3358412" y="3285485"/>
              <a:chExt cx="2363244" cy="139500"/>
            </a:xfrm>
          </p:grpSpPr>
          <p:sp>
            <p:nvSpPr>
              <p:cNvPr id="8343" name="Google Shape;8343;p63"/>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3"/>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3"/>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3"/>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3"/>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3"/>
            <p:cNvGrpSpPr/>
            <p:nvPr/>
          </p:nvGrpSpPr>
          <p:grpSpPr>
            <a:xfrm>
              <a:off x="3358412" y="3466996"/>
              <a:ext cx="2363244" cy="139500"/>
              <a:chOff x="3358412" y="3466996"/>
              <a:chExt cx="2363244" cy="139500"/>
            </a:xfrm>
          </p:grpSpPr>
          <p:sp>
            <p:nvSpPr>
              <p:cNvPr id="8349" name="Google Shape;8349;p63"/>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3"/>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3"/>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3"/>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3"/>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63"/>
            <p:cNvGrpSpPr/>
            <p:nvPr/>
          </p:nvGrpSpPr>
          <p:grpSpPr>
            <a:xfrm>
              <a:off x="3358412" y="3648507"/>
              <a:ext cx="2363244" cy="139500"/>
              <a:chOff x="3358412" y="3648507"/>
              <a:chExt cx="2363244" cy="139500"/>
            </a:xfrm>
          </p:grpSpPr>
          <p:sp>
            <p:nvSpPr>
              <p:cNvPr id="8355" name="Google Shape;8355;p63"/>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3"/>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3"/>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3"/>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3"/>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63"/>
            <p:cNvGrpSpPr/>
            <p:nvPr/>
          </p:nvGrpSpPr>
          <p:grpSpPr>
            <a:xfrm>
              <a:off x="3358412" y="3830018"/>
              <a:ext cx="2363244" cy="139500"/>
              <a:chOff x="3358412" y="3830018"/>
              <a:chExt cx="2363244" cy="139500"/>
            </a:xfrm>
          </p:grpSpPr>
          <p:sp>
            <p:nvSpPr>
              <p:cNvPr id="8361" name="Google Shape;8361;p63"/>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3"/>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3"/>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3"/>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3"/>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6" name="Google Shape;8366;p63"/>
            <p:cNvGrpSpPr/>
            <p:nvPr/>
          </p:nvGrpSpPr>
          <p:grpSpPr>
            <a:xfrm>
              <a:off x="3358399" y="4011514"/>
              <a:ext cx="2363377" cy="139537"/>
              <a:chOff x="3294800" y="4134603"/>
              <a:chExt cx="2638876" cy="152400"/>
            </a:xfrm>
          </p:grpSpPr>
          <p:sp>
            <p:nvSpPr>
              <p:cNvPr id="8367" name="Google Shape;8367;p6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2" name="Google Shape;8372;p63"/>
            <p:cNvGrpSpPr/>
            <p:nvPr/>
          </p:nvGrpSpPr>
          <p:grpSpPr>
            <a:xfrm>
              <a:off x="3358399" y="4193010"/>
              <a:ext cx="2363377" cy="139537"/>
              <a:chOff x="3294800" y="4134603"/>
              <a:chExt cx="2638876" cy="152400"/>
            </a:xfrm>
          </p:grpSpPr>
          <p:sp>
            <p:nvSpPr>
              <p:cNvPr id="8373" name="Google Shape;8373;p63"/>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63"/>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3"/>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3"/>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3"/>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378" name="Google Shape;8378;p63"/>
          <p:cNvGraphicFramePr/>
          <p:nvPr/>
        </p:nvGraphicFramePr>
        <p:xfrm>
          <a:off x="711450" y="2153837"/>
          <a:ext cx="3000000" cy="3000000"/>
        </p:xfrm>
        <a:graphic>
          <a:graphicData uri="http://schemas.openxmlformats.org/drawingml/2006/table">
            <a:tbl>
              <a:tblPr>
                <a:noFill/>
                <a:tableStyleId>{912C8807-01C8-45E0-8697-325D88A80132}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379" name="Google Shape;8379;p63"/>
          <p:cNvGrpSpPr/>
          <p:nvPr/>
        </p:nvGrpSpPr>
        <p:grpSpPr>
          <a:xfrm>
            <a:off x="4161119" y="2557652"/>
            <a:ext cx="1302095" cy="60959"/>
            <a:chOff x="3558802" y="4011427"/>
            <a:chExt cx="1866000" cy="111300"/>
          </a:xfrm>
        </p:grpSpPr>
        <p:sp>
          <p:nvSpPr>
            <p:cNvPr id="8380" name="Google Shape;8380;p6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2" name="Google Shape;8382;p63"/>
          <p:cNvGrpSpPr/>
          <p:nvPr/>
        </p:nvGrpSpPr>
        <p:grpSpPr>
          <a:xfrm>
            <a:off x="4706607" y="2839811"/>
            <a:ext cx="914340" cy="60959"/>
            <a:chOff x="3558802" y="4011427"/>
            <a:chExt cx="1866000" cy="111300"/>
          </a:xfrm>
        </p:grpSpPr>
        <p:sp>
          <p:nvSpPr>
            <p:cNvPr id="8383" name="Google Shape;8383;p63"/>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3"/>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63"/>
          <p:cNvGrpSpPr/>
          <p:nvPr/>
        </p:nvGrpSpPr>
        <p:grpSpPr>
          <a:xfrm>
            <a:off x="5874449" y="3167609"/>
            <a:ext cx="2519825" cy="1001454"/>
            <a:chOff x="1906114" y="789980"/>
            <a:chExt cx="1487676" cy="606868"/>
          </a:xfrm>
        </p:grpSpPr>
        <p:cxnSp>
          <p:nvCxnSpPr>
            <p:cNvPr id="8386" name="Google Shape;8386;p63"/>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87" name="Google Shape;8387;p63"/>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388" name="Google Shape;8388;p63"/>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389" name="Google Shape;8389;p63"/>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8390" name="Google Shape;8390;p63"/>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8391" name="Google Shape;8391;p63"/>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8392" name="Google Shape;8392;p63"/>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8393" name="Google Shape;8393;p63"/>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3"/>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3"/>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3"/>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3"/>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3"/>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3"/>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8400" name="Google Shape;8400;p63"/>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8401" name="Google Shape;8401;p63"/>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8402" name="Google Shape;8402;p63"/>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3" name="Google Shape;8403;p63"/>
          <p:cNvGrpSpPr/>
          <p:nvPr/>
        </p:nvGrpSpPr>
        <p:grpSpPr>
          <a:xfrm>
            <a:off x="3355812" y="951645"/>
            <a:ext cx="2363393" cy="1005865"/>
            <a:chOff x="3292400" y="1193188"/>
            <a:chExt cx="2615240" cy="1131075"/>
          </a:xfrm>
        </p:grpSpPr>
        <p:sp>
          <p:nvSpPr>
            <p:cNvPr id="8404" name="Google Shape;8404;p63"/>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05" name="Google Shape;8405;p63"/>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06" name="Google Shape;8406;p63"/>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8407" name="Google Shape;8407;p63"/>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8408" name="Google Shape;8408;p63"/>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8409" name="Google Shape;8409;p63"/>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8410" name="Google Shape;8410;p63"/>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8411" name="Google Shape;8411;p63"/>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8412" name="Google Shape;8412;p63"/>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8413" name="Google Shape;8413;p63"/>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8414" name="Google Shape;8414;p63"/>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415" name="Google Shape;8415;p63"/>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8416" name="Google Shape;8416;p63"/>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8417" name="Google Shape;8417;p63"/>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8418" name="Google Shape;8418;p63"/>
            <p:cNvGrpSpPr/>
            <p:nvPr/>
          </p:nvGrpSpPr>
          <p:grpSpPr>
            <a:xfrm>
              <a:off x="3748438" y="1378608"/>
              <a:ext cx="2159202" cy="903971"/>
              <a:chOff x="1683525" y="2179850"/>
              <a:chExt cx="4519050" cy="2134525"/>
            </a:xfrm>
          </p:grpSpPr>
          <p:sp>
            <p:nvSpPr>
              <p:cNvPr id="8419" name="Google Shape;8419;p63"/>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20" name="Google Shape;8420;p63"/>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21" name="Google Shape;8421;p63"/>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22" name="Google Shape;8422;p63"/>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23" name="Google Shape;8423;p63"/>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24" name="Google Shape;8424;p63"/>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25" name="Google Shape;8425;p63"/>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26" name="Google Shape;8426;p63"/>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27" name="Google Shape;8427;p63"/>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28" name="Google Shape;8428;p63"/>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29" name="Google Shape;8429;p63"/>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8430" name="Google Shape;8430;p63"/>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434"/>
        <p:cNvGrpSpPr/>
        <p:nvPr/>
      </p:nvGrpSpPr>
      <p:grpSpPr>
        <a:xfrm>
          <a:off x="0" y="0"/>
          <a:ext cx="0" cy="0"/>
          <a:chOff x="0" y="0"/>
          <a:chExt cx="0" cy="0"/>
        </a:xfrm>
      </p:grpSpPr>
      <p:grpSp>
        <p:nvGrpSpPr>
          <p:cNvPr id="8435" name="Google Shape;8435;p64"/>
          <p:cNvGrpSpPr/>
          <p:nvPr/>
        </p:nvGrpSpPr>
        <p:grpSpPr>
          <a:xfrm>
            <a:off x="4796684" y="970929"/>
            <a:ext cx="745431" cy="718863"/>
            <a:chOff x="4249973" y="1201875"/>
            <a:chExt cx="1958568" cy="1888762"/>
          </a:xfrm>
        </p:grpSpPr>
        <p:sp>
          <p:nvSpPr>
            <p:cNvPr id="8436" name="Google Shape;8436;p64"/>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7" name="Google Shape;8437;p64"/>
            <p:cNvGrpSpPr/>
            <p:nvPr/>
          </p:nvGrpSpPr>
          <p:grpSpPr>
            <a:xfrm>
              <a:off x="5853086" y="1789142"/>
              <a:ext cx="355454" cy="1048099"/>
              <a:chOff x="5576108" y="2016725"/>
              <a:chExt cx="565200" cy="1666560"/>
            </a:xfrm>
          </p:grpSpPr>
          <p:sp>
            <p:nvSpPr>
              <p:cNvPr id="8438" name="Google Shape;8438;p64"/>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39" name="Google Shape;8439;p64"/>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64"/>
            <p:cNvGrpSpPr/>
            <p:nvPr/>
          </p:nvGrpSpPr>
          <p:grpSpPr>
            <a:xfrm>
              <a:off x="4869455" y="2691676"/>
              <a:ext cx="1013897" cy="398961"/>
              <a:chOff x="4012057" y="3451825"/>
              <a:chExt cx="1612175" cy="634379"/>
            </a:xfrm>
          </p:grpSpPr>
          <p:sp>
            <p:nvSpPr>
              <p:cNvPr id="8441" name="Google Shape;8441;p64"/>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42" name="Google Shape;8442;p64"/>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64"/>
            <p:cNvGrpSpPr/>
            <p:nvPr/>
          </p:nvGrpSpPr>
          <p:grpSpPr>
            <a:xfrm>
              <a:off x="4276937" y="2155961"/>
              <a:ext cx="651965" cy="891358"/>
              <a:chOff x="3069908" y="2599997"/>
              <a:chExt cx="1036675" cy="1417328"/>
            </a:xfrm>
          </p:grpSpPr>
          <p:sp>
            <p:nvSpPr>
              <p:cNvPr id="8444" name="Google Shape;8444;p64"/>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45" name="Google Shape;8445;p64"/>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64"/>
            <p:cNvGrpSpPr/>
            <p:nvPr/>
          </p:nvGrpSpPr>
          <p:grpSpPr>
            <a:xfrm>
              <a:off x="5054918" y="1201875"/>
              <a:ext cx="999548" cy="602711"/>
              <a:chOff x="4306958" y="1082925"/>
              <a:chExt cx="1589359" cy="958358"/>
            </a:xfrm>
          </p:grpSpPr>
          <p:sp>
            <p:nvSpPr>
              <p:cNvPr id="8447" name="Google Shape;8447;p64"/>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48" name="Google Shape;8448;p64"/>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9" name="Google Shape;8449;p64"/>
            <p:cNvGrpSpPr/>
            <p:nvPr/>
          </p:nvGrpSpPr>
          <p:grpSpPr>
            <a:xfrm>
              <a:off x="4249973" y="1303451"/>
              <a:ext cx="799317" cy="841334"/>
              <a:chOff x="3027033" y="1244439"/>
              <a:chExt cx="1270977" cy="1337786"/>
            </a:xfrm>
          </p:grpSpPr>
          <p:sp>
            <p:nvSpPr>
              <p:cNvPr id="8450" name="Google Shape;8450;p64"/>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451" name="Google Shape;8451;p64"/>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52" name="Google Shape;8452;p64"/>
          <p:cNvGrpSpPr/>
          <p:nvPr/>
        </p:nvGrpSpPr>
        <p:grpSpPr>
          <a:xfrm>
            <a:off x="713057" y="1849378"/>
            <a:ext cx="761767" cy="729896"/>
            <a:chOff x="2657744" y="2337745"/>
            <a:chExt cx="832987" cy="798137"/>
          </a:xfrm>
        </p:grpSpPr>
        <p:sp>
          <p:nvSpPr>
            <p:cNvPr id="8453" name="Google Shape;8453;p64"/>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4"/>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4"/>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4"/>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4"/>
          <p:cNvGrpSpPr/>
          <p:nvPr/>
        </p:nvGrpSpPr>
        <p:grpSpPr>
          <a:xfrm>
            <a:off x="3224022" y="1852584"/>
            <a:ext cx="685569" cy="723586"/>
            <a:chOff x="3398134" y="2057755"/>
            <a:chExt cx="704087" cy="743130"/>
          </a:xfrm>
        </p:grpSpPr>
        <p:grpSp>
          <p:nvGrpSpPr>
            <p:cNvPr id="8460" name="Google Shape;8460;p64"/>
            <p:cNvGrpSpPr/>
            <p:nvPr/>
          </p:nvGrpSpPr>
          <p:grpSpPr>
            <a:xfrm>
              <a:off x="3398134" y="2290183"/>
              <a:ext cx="315300" cy="219900"/>
              <a:chOff x="3398134" y="2290183"/>
              <a:chExt cx="315300" cy="219900"/>
            </a:xfrm>
          </p:grpSpPr>
          <p:sp>
            <p:nvSpPr>
              <p:cNvPr id="8461" name="Google Shape;8461;p64"/>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62" name="Google Shape;8462;p64"/>
              <p:cNvCxnSpPr>
                <a:stCxn id="8461"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463" name="Google Shape;8463;p64"/>
            <p:cNvGrpSpPr/>
            <p:nvPr/>
          </p:nvGrpSpPr>
          <p:grpSpPr>
            <a:xfrm>
              <a:off x="3547823" y="2467358"/>
              <a:ext cx="219900" cy="333527"/>
              <a:chOff x="3547823" y="2467358"/>
              <a:chExt cx="219900" cy="333527"/>
            </a:xfrm>
          </p:grpSpPr>
          <p:sp>
            <p:nvSpPr>
              <p:cNvPr id="8464" name="Google Shape;8464;p64"/>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65" name="Google Shape;8465;p64"/>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466" name="Google Shape;8466;p64"/>
            <p:cNvGrpSpPr/>
            <p:nvPr/>
          </p:nvGrpSpPr>
          <p:grpSpPr>
            <a:xfrm>
              <a:off x="3734138" y="2467358"/>
              <a:ext cx="219900" cy="333527"/>
              <a:chOff x="3734138" y="2467358"/>
              <a:chExt cx="219900" cy="333527"/>
            </a:xfrm>
          </p:grpSpPr>
          <p:sp>
            <p:nvSpPr>
              <p:cNvPr id="8467" name="Google Shape;8467;p64"/>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68" name="Google Shape;8468;p64"/>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469" name="Google Shape;8469;p64"/>
            <p:cNvGrpSpPr/>
            <p:nvPr/>
          </p:nvGrpSpPr>
          <p:grpSpPr>
            <a:xfrm>
              <a:off x="3787560" y="2288011"/>
              <a:ext cx="314661" cy="219900"/>
              <a:chOff x="3787560" y="2288011"/>
              <a:chExt cx="314661" cy="219900"/>
            </a:xfrm>
          </p:grpSpPr>
          <p:sp>
            <p:nvSpPr>
              <p:cNvPr id="8470" name="Google Shape;8470;p64"/>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471" name="Google Shape;8471;p64"/>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472" name="Google Shape;8472;p64"/>
            <p:cNvGrpSpPr/>
            <p:nvPr/>
          </p:nvGrpSpPr>
          <p:grpSpPr>
            <a:xfrm>
              <a:off x="3637290" y="2057755"/>
              <a:ext cx="219900" cy="335499"/>
              <a:chOff x="3637290" y="2057755"/>
              <a:chExt cx="219900" cy="335499"/>
            </a:xfrm>
          </p:grpSpPr>
          <p:sp>
            <p:nvSpPr>
              <p:cNvPr id="8473" name="Google Shape;8473;p64"/>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474" name="Google Shape;8474;p64"/>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475" name="Google Shape;8475;p64"/>
          <p:cNvGrpSpPr/>
          <p:nvPr/>
        </p:nvGrpSpPr>
        <p:grpSpPr>
          <a:xfrm>
            <a:off x="4899244" y="1859280"/>
            <a:ext cx="710153" cy="710153"/>
            <a:chOff x="5007123" y="2079403"/>
            <a:chExt cx="687600" cy="687600"/>
          </a:xfrm>
        </p:grpSpPr>
        <p:sp>
          <p:nvSpPr>
            <p:cNvPr id="8476" name="Google Shape;8476;p64"/>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4"/>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0" name="Google Shape;8480;p64"/>
          <p:cNvGrpSpPr/>
          <p:nvPr/>
        </p:nvGrpSpPr>
        <p:grpSpPr>
          <a:xfrm>
            <a:off x="5708681" y="1853787"/>
            <a:ext cx="720998" cy="721183"/>
            <a:chOff x="5797446" y="2063053"/>
            <a:chExt cx="698100" cy="698280"/>
          </a:xfrm>
        </p:grpSpPr>
        <p:sp>
          <p:nvSpPr>
            <p:cNvPr id="8481" name="Google Shape;8481;p64"/>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4"/>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4"/>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64"/>
          <p:cNvGrpSpPr/>
          <p:nvPr/>
        </p:nvGrpSpPr>
        <p:grpSpPr>
          <a:xfrm>
            <a:off x="8153828" y="3499392"/>
            <a:ext cx="280585" cy="673164"/>
            <a:chOff x="8075075" y="3754290"/>
            <a:chExt cx="255612" cy="613194"/>
          </a:xfrm>
        </p:grpSpPr>
        <p:grpSp>
          <p:nvGrpSpPr>
            <p:cNvPr id="8486" name="Google Shape;8486;p64"/>
            <p:cNvGrpSpPr/>
            <p:nvPr/>
          </p:nvGrpSpPr>
          <p:grpSpPr>
            <a:xfrm>
              <a:off x="8075075" y="3754290"/>
              <a:ext cx="255612" cy="613194"/>
              <a:chOff x="8075075" y="3754290"/>
              <a:chExt cx="255612" cy="613194"/>
            </a:xfrm>
          </p:grpSpPr>
          <p:sp>
            <p:nvSpPr>
              <p:cNvPr id="8487" name="Google Shape;8487;p64"/>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4"/>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89" name="Google Shape;8489;p64"/>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0" name="Google Shape;8490;p64"/>
          <p:cNvGrpSpPr/>
          <p:nvPr/>
        </p:nvGrpSpPr>
        <p:grpSpPr>
          <a:xfrm>
            <a:off x="5270887" y="3488188"/>
            <a:ext cx="470352" cy="683745"/>
            <a:chOff x="1697726" y="3244179"/>
            <a:chExt cx="788124" cy="1146069"/>
          </a:xfrm>
        </p:grpSpPr>
        <p:sp>
          <p:nvSpPr>
            <p:cNvPr id="8491" name="Google Shape;8491;p64"/>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93" name="Google Shape;8493;p64"/>
          <p:cNvSpPr/>
          <p:nvPr/>
        </p:nvSpPr>
        <p:spPr>
          <a:xfrm>
            <a:off x="8128351" y="340219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94" name="Google Shape;8494;p64"/>
          <p:cNvGrpSpPr/>
          <p:nvPr/>
        </p:nvGrpSpPr>
        <p:grpSpPr>
          <a:xfrm>
            <a:off x="5892037" y="3499390"/>
            <a:ext cx="293891" cy="293845"/>
            <a:chOff x="6134814" y="3754290"/>
            <a:chExt cx="293891" cy="293845"/>
          </a:xfrm>
        </p:grpSpPr>
        <p:sp>
          <p:nvSpPr>
            <p:cNvPr id="8495" name="Google Shape;8495;p64"/>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7" name="Google Shape;8497;p64"/>
          <p:cNvGrpSpPr/>
          <p:nvPr/>
        </p:nvGrpSpPr>
        <p:grpSpPr>
          <a:xfrm>
            <a:off x="5892037" y="3878061"/>
            <a:ext cx="293891" cy="293891"/>
            <a:chOff x="6134814" y="4086186"/>
            <a:chExt cx="293891" cy="293891"/>
          </a:xfrm>
        </p:grpSpPr>
        <p:sp>
          <p:nvSpPr>
            <p:cNvPr id="8498" name="Google Shape;8498;p64"/>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4"/>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00" name="Google Shape;8500;p64"/>
          <p:cNvSpPr/>
          <p:nvPr/>
        </p:nvSpPr>
        <p:spPr>
          <a:xfrm>
            <a:off x="6930464" y="349858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rot="10800000">
            <a:off x="6336727" y="349632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2" name="Google Shape;8502;p64"/>
          <p:cNvGrpSpPr/>
          <p:nvPr/>
        </p:nvGrpSpPr>
        <p:grpSpPr>
          <a:xfrm>
            <a:off x="7817013" y="2706754"/>
            <a:ext cx="622883" cy="621944"/>
            <a:chOff x="1187048" y="238125"/>
            <a:chExt cx="5256397" cy="5248476"/>
          </a:xfrm>
        </p:grpSpPr>
        <p:sp>
          <p:nvSpPr>
            <p:cNvPr id="8503" name="Google Shape;8503;p64"/>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4"/>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4"/>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64"/>
          <p:cNvGrpSpPr/>
          <p:nvPr/>
        </p:nvGrpSpPr>
        <p:grpSpPr>
          <a:xfrm>
            <a:off x="2274118" y="2716363"/>
            <a:ext cx="1310987" cy="612407"/>
            <a:chOff x="238125" y="1188750"/>
            <a:chExt cx="7140450" cy="3335550"/>
          </a:xfrm>
        </p:grpSpPr>
        <p:sp>
          <p:nvSpPr>
            <p:cNvPr id="8508" name="Google Shape;8508;p64"/>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3" name="Google Shape;8513;p64"/>
          <p:cNvGrpSpPr/>
          <p:nvPr/>
        </p:nvGrpSpPr>
        <p:grpSpPr>
          <a:xfrm>
            <a:off x="6599990" y="2706917"/>
            <a:ext cx="1110299" cy="621702"/>
            <a:chOff x="238125" y="1335475"/>
            <a:chExt cx="5418735" cy="3034175"/>
          </a:xfrm>
        </p:grpSpPr>
        <p:sp>
          <p:nvSpPr>
            <p:cNvPr id="8514" name="Google Shape;8514;p64"/>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4"/>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4"/>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7" name="Google Shape;8517;p64"/>
          <p:cNvGrpSpPr/>
          <p:nvPr/>
        </p:nvGrpSpPr>
        <p:grpSpPr>
          <a:xfrm>
            <a:off x="5417649" y="2703814"/>
            <a:ext cx="1074451" cy="627181"/>
            <a:chOff x="5359127" y="2910889"/>
            <a:chExt cx="1097723" cy="640831"/>
          </a:xfrm>
        </p:grpSpPr>
        <p:grpSp>
          <p:nvGrpSpPr>
            <p:cNvPr id="8518" name="Google Shape;8518;p64"/>
            <p:cNvGrpSpPr/>
            <p:nvPr/>
          </p:nvGrpSpPr>
          <p:grpSpPr>
            <a:xfrm>
              <a:off x="5929791" y="3263088"/>
              <a:ext cx="527060" cy="287097"/>
              <a:chOff x="5929791" y="3263088"/>
              <a:chExt cx="527060" cy="287097"/>
            </a:xfrm>
          </p:grpSpPr>
          <p:sp>
            <p:nvSpPr>
              <p:cNvPr id="8519" name="Google Shape;8519;p64"/>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20" name="Google Shape;8520;p64"/>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21" name="Google Shape;8521;p64"/>
            <p:cNvGrpSpPr/>
            <p:nvPr/>
          </p:nvGrpSpPr>
          <p:grpSpPr>
            <a:xfrm>
              <a:off x="5359127" y="3263089"/>
              <a:ext cx="526428" cy="288631"/>
              <a:chOff x="5359127" y="3263089"/>
              <a:chExt cx="526428" cy="288631"/>
            </a:xfrm>
          </p:grpSpPr>
          <p:sp>
            <p:nvSpPr>
              <p:cNvPr id="8522" name="Google Shape;8522;p64"/>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23" name="Google Shape;8523;p64"/>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24" name="Google Shape;8524;p64"/>
            <p:cNvGrpSpPr/>
            <p:nvPr/>
          </p:nvGrpSpPr>
          <p:grpSpPr>
            <a:xfrm>
              <a:off x="5551525" y="2910889"/>
              <a:ext cx="520901" cy="610283"/>
              <a:chOff x="5551525" y="2910889"/>
              <a:chExt cx="520901" cy="610283"/>
            </a:xfrm>
          </p:grpSpPr>
          <p:sp>
            <p:nvSpPr>
              <p:cNvPr id="8525" name="Google Shape;8525;p64"/>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26" name="Google Shape;8526;p64"/>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527" name="Google Shape;8527;p64"/>
            <p:cNvGrpSpPr/>
            <p:nvPr/>
          </p:nvGrpSpPr>
          <p:grpSpPr>
            <a:xfrm>
              <a:off x="5743962" y="2919100"/>
              <a:ext cx="623674" cy="284502"/>
              <a:chOff x="5743962" y="2919100"/>
              <a:chExt cx="623674" cy="284502"/>
            </a:xfrm>
          </p:grpSpPr>
          <p:sp>
            <p:nvSpPr>
              <p:cNvPr id="8528" name="Google Shape;8528;p64"/>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529" name="Google Shape;8529;p64"/>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530" name="Google Shape;8530;p64"/>
          <p:cNvGrpSpPr/>
          <p:nvPr/>
        </p:nvGrpSpPr>
        <p:grpSpPr>
          <a:xfrm>
            <a:off x="7568863" y="1854526"/>
            <a:ext cx="874976" cy="719600"/>
            <a:chOff x="7608988" y="2093194"/>
            <a:chExt cx="817276" cy="672147"/>
          </a:xfrm>
        </p:grpSpPr>
        <p:cxnSp>
          <p:nvCxnSpPr>
            <p:cNvPr id="8531" name="Google Shape;8531;p64"/>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32" name="Google Shape;8532;p64"/>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33" name="Google Shape;8533;p64"/>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34" name="Google Shape;8534;p64"/>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535" name="Google Shape;8535;p64"/>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536" name="Google Shape;8536;p64"/>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537" name="Google Shape;8537;p64"/>
            <p:cNvGrpSpPr/>
            <p:nvPr/>
          </p:nvGrpSpPr>
          <p:grpSpPr>
            <a:xfrm>
              <a:off x="7721175" y="2093194"/>
              <a:ext cx="599587" cy="623846"/>
              <a:chOff x="7721175" y="2093194"/>
              <a:chExt cx="599587" cy="623846"/>
            </a:xfrm>
          </p:grpSpPr>
          <p:grpSp>
            <p:nvGrpSpPr>
              <p:cNvPr id="8538" name="Google Shape;8538;p64"/>
              <p:cNvGrpSpPr/>
              <p:nvPr/>
            </p:nvGrpSpPr>
            <p:grpSpPr>
              <a:xfrm>
                <a:off x="7721175" y="2093194"/>
                <a:ext cx="291605" cy="623846"/>
                <a:chOff x="9405575" y="2061418"/>
                <a:chExt cx="291605" cy="623846"/>
              </a:xfrm>
            </p:grpSpPr>
            <p:sp>
              <p:nvSpPr>
                <p:cNvPr id="8539" name="Google Shape;8539;p6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64"/>
              <p:cNvGrpSpPr/>
              <p:nvPr/>
            </p:nvGrpSpPr>
            <p:grpSpPr>
              <a:xfrm flipH="1">
                <a:off x="8029157" y="2093194"/>
                <a:ext cx="291605" cy="623846"/>
                <a:chOff x="9405575" y="2061418"/>
                <a:chExt cx="291605" cy="623846"/>
              </a:xfrm>
            </p:grpSpPr>
            <p:sp>
              <p:nvSpPr>
                <p:cNvPr id="8547" name="Google Shape;8547;p64"/>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4"/>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4"/>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54" name="Google Shape;8554;p64"/>
          <p:cNvGrpSpPr/>
          <p:nvPr/>
        </p:nvGrpSpPr>
        <p:grpSpPr>
          <a:xfrm>
            <a:off x="4013299" y="970929"/>
            <a:ext cx="712557" cy="785901"/>
            <a:chOff x="4206459" y="1191441"/>
            <a:chExt cx="712557" cy="785901"/>
          </a:xfrm>
        </p:grpSpPr>
        <p:sp>
          <p:nvSpPr>
            <p:cNvPr id="8555" name="Google Shape;8555;p64"/>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59" name="Google Shape;8559;p64"/>
            <p:cNvGrpSpPr/>
            <p:nvPr/>
          </p:nvGrpSpPr>
          <p:grpSpPr>
            <a:xfrm>
              <a:off x="4644280" y="1290523"/>
              <a:ext cx="143716" cy="29463"/>
              <a:chOff x="4644280" y="1290523"/>
              <a:chExt cx="143716" cy="29463"/>
            </a:xfrm>
          </p:grpSpPr>
          <p:sp>
            <p:nvSpPr>
              <p:cNvPr id="8560" name="Google Shape;8560;p64"/>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4"/>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4"/>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64"/>
            <p:cNvGrpSpPr/>
            <p:nvPr/>
          </p:nvGrpSpPr>
          <p:grpSpPr>
            <a:xfrm>
              <a:off x="4356567" y="1191441"/>
              <a:ext cx="143690" cy="29488"/>
              <a:chOff x="4356567" y="1191441"/>
              <a:chExt cx="143690" cy="29488"/>
            </a:xfrm>
          </p:grpSpPr>
          <p:sp>
            <p:nvSpPr>
              <p:cNvPr id="8565" name="Google Shape;8565;p64"/>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9" name="Google Shape;8569;p64"/>
            <p:cNvGrpSpPr/>
            <p:nvPr/>
          </p:nvGrpSpPr>
          <p:grpSpPr>
            <a:xfrm>
              <a:off x="4339009" y="1863727"/>
              <a:ext cx="143703" cy="29476"/>
              <a:chOff x="4339009" y="1863727"/>
              <a:chExt cx="143703" cy="29476"/>
            </a:xfrm>
          </p:grpSpPr>
          <p:sp>
            <p:nvSpPr>
              <p:cNvPr id="8570" name="Google Shape;8570;p64"/>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4"/>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4"/>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64"/>
            <p:cNvGrpSpPr/>
            <p:nvPr/>
          </p:nvGrpSpPr>
          <p:grpSpPr>
            <a:xfrm>
              <a:off x="4206459" y="1607315"/>
              <a:ext cx="29539" cy="142899"/>
              <a:chOff x="4206459" y="1607315"/>
              <a:chExt cx="29539" cy="142899"/>
            </a:xfrm>
          </p:grpSpPr>
          <p:sp>
            <p:nvSpPr>
              <p:cNvPr id="8575" name="Google Shape;8575;p64"/>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4"/>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4"/>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4"/>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9" name="Google Shape;8579;p64"/>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4"/>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4"/>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4"/>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3" name="Google Shape;8583;p64"/>
            <p:cNvGrpSpPr/>
            <p:nvPr/>
          </p:nvGrpSpPr>
          <p:grpSpPr>
            <a:xfrm>
              <a:off x="4889463" y="1423737"/>
              <a:ext cx="29552" cy="142899"/>
              <a:chOff x="4889463" y="1423737"/>
              <a:chExt cx="29552" cy="142899"/>
            </a:xfrm>
          </p:grpSpPr>
          <p:sp>
            <p:nvSpPr>
              <p:cNvPr id="8584" name="Google Shape;8584;p64"/>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4"/>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4"/>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4"/>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8" name="Google Shape;8588;p64"/>
            <p:cNvGrpSpPr/>
            <p:nvPr/>
          </p:nvGrpSpPr>
          <p:grpSpPr>
            <a:xfrm>
              <a:off x="4771663" y="1876896"/>
              <a:ext cx="108651" cy="100447"/>
              <a:chOff x="4771663" y="1876896"/>
              <a:chExt cx="108651" cy="100447"/>
            </a:xfrm>
          </p:grpSpPr>
          <p:sp>
            <p:nvSpPr>
              <p:cNvPr id="8589" name="Google Shape;8589;p64"/>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4"/>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4"/>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4"/>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3" name="Google Shape;8593;p64"/>
          <p:cNvGrpSpPr/>
          <p:nvPr/>
        </p:nvGrpSpPr>
        <p:grpSpPr>
          <a:xfrm>
            <a:off x="4008774" y="1854151"/>
            <a:ext cx="791287" cy="720350"/>
            <a:chOff x="267375" y="1071875"/>
            <a:chExt cx="470500" cy="428550"/>
          </a:xfrm>
        </p:grpSpPr>
        <p:sp>
          <p:nvSpPr>
            <p:cNvPr id="8594" name="Google Shape;8594;p64"/>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4"/>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4"/>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4"/>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4"/>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4"/>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4"/>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4"/>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64"/>
          <p:cNvGrpSpPr/>
          <p:nvPr/>
        </p:nvGrpSpPr>
        <p:grpSpPr>
          <a:xfrm>
            <a:off x="709269" y="3498781"/>
            <a:ext cx="1408444" cy="673166"/>
            <a:chOff x="712664" y="3693287"/>
            <a:chExt cx="1460738" cy="698160"/>
          </a:xfrm>
        </p:grpSpPr>
        <p:grpSp>
          <p:nvGrpSpPr>
            <p:cNvPr id="8603" name="Google Shape;8603;p64"/>
            <p:cNvGrpSpPr/>
            <p:nvPr/>
          </p:nvGrpSpPr>
          <p:grpSpPr>
            <a:xfrm>
              <a:off x="1380079" y="4133090"/>
              <a:ext cx="234048" cy="258099"/>
              <a:chOff x="1380079" y="4133090"/>
              <a:chExt cx="234048" cy="258099"/>
            </a:xfrm>
          </p:grpSpPr>
          <p:sp>
            <p:nvSpPr>
              <p:cNvPr id="8604" name="Google Shape;8604;p64"/>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4"/>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64"/>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7" name="Google Shape;8607;p64"/>
            <p:cNvGrpSpPr/>
            <p:nvPr/>
          </p:nvGrpSpPr>
          <p:grpSpPr>
            <a:xfrm>
              <a:off x="884610" y="3864082"/>
              <a:ext cx="1118566" cy="527275"/>
              <a:chOff x="890961" y="3865463"/>
              <a:chExt cx="1115221" cy="525698"/>
            </a:xfrm>
          </p:grpSpPr>
          <p:sp>
            <p:nvSpPr>
              <p:cNvPr id="8608" name="Google Shape;8608;p64"/>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4"/>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4"/>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64"/>
            <p:cNvGrpSpPr/>
            <p:nvPr/>
          </p:nvGrpSpPr>
          <p:grpSpPr>
            <a:xfrm>
              <a:off x="712664" y="3693287"/>
              <a:ext cx="1460738" cy="698160"/>
              <a:chOff x="712664" y="3693025"/>
              <a:chExt cx="1460738" cy="698160"/>
            </a:xfrm>
          </p:grpSpPr>
          <p:sp>
            <p:nvSpPr>
              <p:cNvPr id="8612" name="Google Shape;8612;p64"/>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4"/>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4"/>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4"/>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4"/>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8" name="Google Shape;8618;p64"/>
          <p:cNvGrpSpPr/>
          <p:nvPr/>
        </p:nvGrpSpPr>
        <p:grpSpPr>
          <a:xfrm>
            <a:off x="3146985" y="970929"/>
            <a:ext cx="795485" cy="738831"/>
            <a:chOff x="3348603" y="1236445"/>
            <a:chExt cx="749256" cy="695894"/>
          </a:xfrm>
        </p:grpSpPr>
        <p:grpSp>
          <p:nvGrpSpPr>
            <p:cNvPr id="8619" name="Google Shape;8619;p64"/>
            <p:cNvGrpSpPr/>
            <p:nvPr/>
          </p:nvGrpSpPr>
          <p:grpSpPr>
            <a:xfrm>
              <a:off x="3583779" y="1236445"/>
              <a:ext cx="293795" cy="285811"/>
              <a:chOff x="3750225" y="1774000"/>
              <a:chExt cx="149575" cy="145525"/>
            </a:xfrm>
          </p:grpSpPr>
          <p:sp>
            <p:nvSpPr>
              <p:cNvPr id="8620" name="Google Shape;8620;p64"/>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3775534" y="1462599"/>
              <a:ext cx="322325" cy="285958"/>
              <a:chOff x="3847850" y="1889150"/>
              <a:chExt cx="164100" cy="145600"/>
            </a:xfrm>
          </p:grpSpPr>
          <p:sp>
            <p:nvSpPr>
              <p:cNvPr id="8623" name="Google Shape;8623;p64"/>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4"/>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5" name="Google Shape;8625;p64"/>
            <p:cNvGrpSpPr/>
            <p:nvPr/>
          </p:nvGrpSpPr>
          <p:grpSpPr>
            <a:xfrm>
              <a:off x="3545329" y="1646528"/>
              <a:ext cx="293746" cy="285811"/>
              <a:chOff x="3730650" y="1982800"/>
              <a:chExt cx="149550" cy="145525"/>
            </a:xfrm>
          </p:grpSpPr>
          <p:sp>
            <p:nvSpPr>
              <p:cNvPr id="8626" name="Google Shape;8626;p64"/>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8" name="Google Shape;8628;p64"/>
            <p:cNvGrpSpPr/>
            <p:nvPr/>
          </p:nvGrpSpPr>
          <p:grpSpPr>
            <a:xfrm>
              <a:off x="3348603" y="1415046"/>
              <a:ext cx="294384" cy="284387"/>
              <a:chOff x="3630494" y="1864938"/>
              <a:chExt cx="149875" cy="144800"/>
            </a:xfrm>
          </p:grpSpPr>
          <p:sp>
            <p:nvSpPr>
              <p:cNvPr id="8629" name="Google Shape;8629;p64"/>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1" name="Google Shape;8631;p64"/>
          <p:cNvGrpSpPr/>
          <p:nvPr/>
        </p:nvGrpSpPr>
        <p:grpSpPr>
          <a:xfrm>
            <a:off x="2268512" y="3493825"/>
            <a:ext cx="1324924" cy="678083"/>
            <a:chOff x="2413923" y="3711366"/>
            <a:chExt cx="1374117" cy="703260"/>
          </a:xfrm>
        </p:grpSpPr>
        <p:grpSp>
          <p:nvGrpSpPr>
            <p:cNvPr id="8632" name="Google Shape;8632;p64"/>
            <p:cNvGrpSpPr/>
            <p:nvPr/>
          </p:nvGrpSpPr>
          <p:grpSpPr>
            <a:xfrm>
              <a:off x="2413923" y="3711366"/>
              <a:ext cx="1374117" cy="703260"/>
              <a:chOff x="2413923" y="3711366"/>
              <a:chExt cx="1374117" cy="703260"/>
            </a:xfrm>
          </p:grpSpPr>
          <p:sp>
            <p:nvSpPr>
              <p:cNvPr id="8633" name="Google Shape;8633;p64"/>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4" name="Google Shape;8634;p64"/>
              <p:cNvGrpSpPr/>
              <p:nvPr/>
            </p:nvGrpSpPr>
            <p:grpSpPr>
              <a:xfrm>
                <a:off x="2600284" y="3808654"/>
                <a:ext cx="234506" cy="138009"/>
                <a:chOff x="2600284" y="3808654"/>
                <a:chExt cx="234506" cy="138009"/>
              </a:xfrm>
            </p:grpSpPr>
            <p:sp>
              <p:nvSpPr>
                <p:cNvPr id="8635" name="Google Shape;8635;p64"/>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6" name="Google Shape;8636;p64"/>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37" name="Google Shape;8637;p64"/>
              <p:cNvGrpSpPr/>
              <p:nvPr/>
            </p:nvGrpSpPr>
            <p:grpSpPr>
              <a:xfrm>
                <a:off x="3359659" y="3805664"/>
                <a:ext cx="232294" cy="141000"/>
                <a:chOff x="3359659" y="3805664"/>
                <a:chExt cx="232294" cy="141000"/>
              </a:xfrm>
            </p:grpSpPr>
            <p:sp>
              <p:nvSpPr>
                <p:cNvPr id="8638" name="Google Shape;8638;p64"/>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39" name="Google Shape;8639;p64"/>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40" name="Google Shape;8640;p64"/>
              <p:cNvGrpSpPr/>
              <p:nvPr/>
            </p:nvGrpSpPr>
            <p:grpSpPr>
              <a:xfrm>
                <a:off x="3067316" y="3711366"/>
                <a:ext cx="66900" cy="166809"/>
                <a:chOff x="3067316" y="3711366"/>
                <a:chExt cx="66900" cy="166809"/>
              </a:xfrm>
            </p:grpSpPr>
            <p:sp>
              <p:nvSpPr>
                <p:cNvPr id="8641" name="Google Shape;8641;p64"/>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2" name="Google Shape;8642;p64"/>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43" name="Google Shape;8643;p64"/>
              <p:cNvGrpSpPr/>
              <p:nvPr/>
            </p:nvGrpSpPr>
            <p:grpSpPr>
              <a:xfrm>
                <a:off x="2413923" y="4058666"/>
                <a:ext cx="224119" cy="66900"/>
                <a:chOff x="2413923" y="4058666"/>
                <a:chExt cx="224119" cy="66900"/>
              </a:xfrm>
            </p:grpSpPr>
            <p:sp>
              <p:nvSpPr>
                <p:cNvPr id="8644" name="Google Shape;8644;p64"/>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5" name="Google Shape;8645;p64"/>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646" name="Google Shape;8646;p64"/>
              <p:cNvGrpSpPr/>
              <p:nvPr/>
            </p:nvGrpSpPr>
            <p:grpSpPr>
              <a:xfrm>
                <a:off x="3564643" y="4058666"/>
                <a:ext cx="223397" cy="66900"/>
                <a:chOff x="3564643" y="4058666"/>
                <a:chExt cx="223397" cy="66900"/>
              </a:xfrm>
            </p:grpSpPr>
            <p:sp>
              <p:nvSpPr>
                <p:cNvPr id="8647" name="Google Shape;8647;p64"/>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48" name="Google Shape;8648;p64"/>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649" name="Google Shape;8649;p64"/>
            <p:cNvGrpSpPr/>
            <p:nvPr/>
          </p:nvGrpSpPr>
          <p:grpSpPr>
            <a:xfrm>
              <a:off x="2633353" y="3965763"/>
              <a:ext cx="933975" cy="445687"/>
              <a:chOff x="2633353" y="3965763"/>
              <a:chExt cx="933975" cy="445687"/>
            </a:xfrm>
          </p:grpSpPr>
          <p:sp>
            <p:nvSpPr>
              <p:cNvPr id="8650" name="Google Shape;8650;p64"/>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52" name="Google Shape;8652;p64"/>
          <p:cNvGrpSpPr/>
          <p:nvPr/>
        </p:nvGrpSpPr>
        <p:grpSpPr>
          <a:xfrm>
            <a:off x="6392784" y="1044372"/>
            <a:ext cx="1131087" cy="587383"/>
            <a:chOff x="238125" y="999450"/>
            <a:chExt cx="7140700" cy="3708225"/>
          </a:xfrm>
        </p:grpSpPr>
        <p:sp>
          <p:nvSpPr>
            <p:cNvPr id="8653" name="Google Shape;8653;p64"/>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4"/>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4"/>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4"/>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4"/>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4"/>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4"/>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4"/>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4"/>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2" name="Google Shape;8662;p64"/>
          <p:cNvGrpSpPr/>
          <p:nvPr/>
        </p:nvGrpSpPr>
        <p:grpSpPr>
          <a:xfrm>
            <a:off x="3744234" y="3493867"/>
            <a:ext cx="1375854" cy="678131"/>
            <a:chOff x="3913765" y="3641905"/>
            <a:chExt cx="1522805" cy="750560"/>
          </a:xfrm>
        </p:grpSpPr>
        <p:grpSp>
          <p:nvGrpSpPr>
            <p:cNvPr id="8663" name="Google Shape;8663;p64"/>
            <p:cNvGrpSpPr/>
            <p:nvPr/>
          </p:nvGrpSpPr>
          <p:grpSpPr>
            <a:xfrm>
              <a:off x="3913765" y="3997002"/>
              <a:ext cx="1522805" cy="395463"/>
              <a:chOff x="3913765" y="3997002"/>
              <a:chExt cx="1522805" cy="395463"/>
            </a:xfrm>
          </p:grpSpPr>
          <p:grpSp>
            <p:nvGrpSpPr>
              <p:cNvPr id="8664" name="Google Shape;8664;p64"/>
              <p:cNvGrpSpPr/>
              <p:nvPr/>
            </p:nvGrpSpPr>
            <p:grpSpPr>
              <a:xfrm>
                <a:off x="3913765" y="4138659"/>
                <a:ext cx="507602" cy="253806"/>
                <a:chOff x="3913765" y="4138659"/>
                <a:chExt cx="507602" cy="253806"/>
              </a:xfrm>
            </p:grpSpPr>
            <p:sp>
              <p:nvSpPr>
                <p:cNvPr id="8665" name="Google Shape;8665;p64"/>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4"/>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8667" name="Google Shape;8667;p64"/>
              <p:cNvGrpSpPr/>
              <p:nvPr/>
            </p:nvGrpSpPr>
            <p:grpSpPr>
              <a:xfrm>
                <a:off x="4421361" y="3997002"/>
                <a:ext cx="507618" cy="395463"/>
                <a:chOff x="4421361" y="3997002"/>
                <a:chExt cx="507618" cy="395463"/>
              </a:xfrm>
            </p:grpSpPr>
            <p:sp>
              <p:nvSpPr>
                <p:cNvPr id="8668" name="Google Shape;8668;p64"/>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4"/>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64"/>
              <p:cNvGrpSpPr/>
              <p:nvPr/>
            </p:nvGrpSpPr>
            <p:grpSpPr>
              <a:xfrm>
                <a:off x="4928973" y="4189418"/>
                <a:ext cx="507596" cy="203047"/>
                <a:chOff x="4928973" y="4189418"/>
                <a:chExt cx="507596" cy="203047"/>
              </a:xfrm>
            </p:grpSpPr>
            <p:sp>
              <p:nvSpPr>
                <p:cNvPr id="8671" name="Google Shape;8671;p64"/>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4"/>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3" name="Google Shape;8673;p64"/>
            <p:cNvGrpSpPr/>
            <p:nvPr/>
          </p:nvGrpSpPr>
          <p:grpSpPr>
            <a:xfrm>
              <a:off x="4482186" y="3641905"/>
              <a:ext cx="397605" cy="349784"/>
              <a:chOff x="2906375" y="1159725"/>
              <a:chExt cx="1860575" cy="1636800"/>
            </a:xfrm>
          </p:grpSpPr>
          <p:sp>
            <p:nvSpPr>
              <p:cNvPr id="8674" name="Google Shape;8674;p64"/>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4"/>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4"/>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4"/>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8" name="Google Shape;8678;p64"/>
          <p:cNvGrpSpPr/>
          <p:nvPr/>
        </p:nvGrpSpPr>
        <p:grpSpPr>
          <a:xfrm>
            <a:off x="6528943" y="1853793"/>
            <a:ext cx="940737" cy="721067"/>
            <a:chOff x="6599718" y="2068734"/>
            <a:chExt cx="940737" cy="721067"/>
          </a:xfrm>
        </p:grpSpPr>
        <p:sp>
          <p:nvSpPr>
            <p:cNvPr id="8679" name="Google Shape;8679;p64"/>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4"/>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4"/>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4"/>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4"/>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4"/>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64"/>
            <p:cNvGrpSpPr/>
            <p:nvPr/>
          </p:nvGrpSpPr>
          <p:grpSpPr>
            <a:xfrm>
              <a:off x="6836957" y="2068734"/>
              <a:ext cx="461892" cy="721067"/>
              <a:chOff x="6836957" y="2068734"/>
              <a:chExt cx="461892" cy="721067"/>
            </a:xfrm>
          </p:grpSpPr>
          <p:sp>
            <p:nvSpPr>
              <p:cNvPr id="8686" name="Google Shape;8686;p64"/>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4"/>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4"/>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4"/>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2" name="Google Shape;8692;p64"/>
              <p:cNvGrpSpPr/>
              <p:nvPr/>
            </p:nvGrpSpPr>
            <p:grpSpPr>
              <a:xfrm>
                <a:off x="6836957" y="2068734"/>
                <a:ext cx="461892" cy="721067"/>
                <a:chOff x="6836957" y="2068734"/>
                <a:chExt cx="461892" cy="721067"/>
              </a:xfrm>
            </p:grpSpPr>
            <p:sp>
              <p:nvSpPr>
                <p:cNvPr id="8693" name="Google Shape;8693;p64"/>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4"/>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4"/>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4"/>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4"/>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4"/>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700" name="Google Shape;8700;p64"/>
          <p:cNvGrpSpPr/>
          <p:nvPr/>
        </p:nvGrpSpPr>
        <p:grpSpPr>
          <a:xfrm>
            <a:off x="2412262" y="1858139"/>
            <a:ext cx="712577" cy="712374"/>
            <a:chOff x="2559249" y="2069323"/>
            <a:chExt cx="685566" cy="685634"/>
          </a:xfrm>
        </p:grpSpPr>
        <p:sp>
          <p:nvSpPr>
            <p:cNvPr id="8701" name="Google Shape;8701;p64"/>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4"/>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4"/>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4"/>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64"/>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64"/>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4"/>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4"/>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4"/>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4"/>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64"/>
          <p:cNvGrpSpPr/>
          <p:nvPr/>
        </p:nvGrpSpPr>
        <p:grpSpPr>
          <a:xfrm>
            <a:off x="7594699" y="970929"/>
            <a:ext cx="845645" cy="711911"/>
            <a:chOff x="951975" y="315800"/>
            <a:chExt cx="5860325" cy="4933550"/>
          </a:xfrm>
        </p:grpSpPr>
        <p:sp>
          <p:nvSpPr>
            <p:cNvPr id="8715" name="Google Shape;8715;p64"/>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4"/>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4"/>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4"/>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4"/>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4"/>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4"/>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4"/>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64"/>
          <p:cNvGrpSpPr/>
          <p:nvPr/>
        </p:nvGrpSpPr>
        <p:grpSpPr>
          <a:xfrm>
            <a:off x="3691828" y="2707037"/>
            <a:ext cx="1617932" cy="621724"/>
            <a:chOff x="3862800" y="3038525"/>
            <a:chExt cx="1329006" cy="510698"/>
          </a:xfrm>
        </p:grpSpPr>
        <p:sp>
          <p:nvSpPr>
            <p:cNvPr id="8724" name="Google Shape;8724;p64"/>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4"/>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6" name="Google Shape;8726;p64"/>
            <p:cNvGrpSpPr/>
            <p:nvPr/>
          </p:nvGrpSpPr>
          <p:grpSpPr>
            <a:xfrm>
              <a:off x="3967075" y="3040337"/>
              <a:ext cx="1019927" cy="402126"/>
              <a:chOff x="3967075" y="3040337"/>
              <a:chExt cx="1019927" cy="402126"/>
            </a:xfrm>
          </p:grpSpPr>
          <p:sp>
            <p:nvSpPr>
              <p:cNvPr id="8727" name="Google Shape;8727;p64"/>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4"/>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9" name="Google Shape;8729;p64"/>
            <p:cNvGrpSpPr/>
            <p:nvPr/>
          </p:nvGrpSpPr>
          <p:grpSpPr>
            <a:xfrm>
              <a:off x="4186700" y="3040337"/>
              <a:ext cx="390475" cy="183289"/>
              <a:chOff x="4186700" y="3040337"/>
              <a:chExt cx="390475" cy="183289"/>
            </a:xfrm>
          </p:grpSpPr>
          <p:sp>
            <p:nvSpPr>
              <p:cNvPr id="8730" name="Google Shape;8730;p64"/>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4"/>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64"/>
            <p:cNvGrpSpPr/>
            <p:nvPr/>
          </p:nvGrpSpPr>
          <p:grpSpPr>
            <a:xfrm>
              <a:off x="4073727" y="3040337"/>
              <a:ext cx="697794" cy="296263"/>
              <a:chOff x="4073727" y="3040337"/>
              <a:chExt cx="697794" cy="296263"/>
            </a:xfrm>
          </p:grpSpPr>
          <p:sp>
            <p:nvSpPr>
              <p:cNvPr id="8733" name="Google Shape;8733;p64"/>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4"/>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5" name="Google Shape;8735;p64"/>
            <p:cNvGrpSpPr/>
            <p:nvPr/>
          </p:nvGrpSpPr>
          <p:grpSpPr>
            <a:xfrm>
              <a:off x="3862800" y="3038525"/>
              <a:ext cx="1329006" cy="510698"/>
              <a:chOff x="3862800" y="3038525"/>
              <a:chExt cx="1329006" cy="510698"/>
            </a:xfrm>
          </p:grpSpPr>
          <p:sp>
            <p:nvSpPr>
              <p:cNvPr id="8736" name="Google Shape;8736;p64"/>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4"/>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38" name="Google Shape;8738;p64"/>
          <p:cNvGrpSpPr/>
          <p:nvPr/>
        </p:nvGrpSpPr>
        <p:grpSpPr>
          <a:xfrm>
            <a:off x="700150" y="970929"/>
            <a:ext cx="883205" cy="775176"/>
            <a:chOff x="649648" y="271400"/>
            <a:chExt cx="6215377" cy="5455143"/>
          </a:xfrm>
        </p:grpSpPr>
        <p:sp>
          <p:nvSpPr>
            <p:cNvPr id="8739" name="Google Shape;8739;p64"/>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4"/>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4"/>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4"/>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4"/>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4"/>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4"/>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4"/>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4"/>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4"/>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4"/>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4"/>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64"/>
          <p:cNvGrpSpPr/>
          <p:nvPr/>
        </p:nvGrpSpPr>
        <p:grpSpPr>
          <a:xfrm>
            <a:off x="2308452" y="970929"/>
            <a:ext cx="767704" cy="815489"/>
            <a:chOff x="2499700" y="1135950"/>
            <a:chExt cx="732402" cy="777990"/>
          </a:xfrm>
        </p:grpSpPr>
        <p:grpSp>
          <p:nvGrpSpPr>
            <p:cNvPr id="8752" name="Google Shape;8752;p64"/>
            <p:cNvGrpSpPr/>
            <p:nvPr/>
          </p:nvGrpSpPr>
          <p:grpSpPr>
            <a:xfrm>
              <a:off x="2499700" y="1135950"/>
              <a:ext cx="732402" cy="694705"/>
              <a:chOff x="2499700" y="1135950"/>
              <a:chExt cx="732402" cy="694705"/>
            </a:xfrm>
          </p:grpSpPr>
          <p:sp>
            <p:nvSpPr>
              <p:cNvPr id="8753" name="Google Shape;8753;p64"/>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4"/>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4"/>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4"/>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4"/>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4"/>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4"/>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4"/>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4"/>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4"/>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4"/>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4"/>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4"/>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4"/>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4"/>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4"/>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4"/>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4"/>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4"/>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4"/>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4"/>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4"/>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4"/>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4"/>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4"/>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4"/>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4"/>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64"/>
            <p:cNvGrpSpPr/>
            <p:nvPr/>
          </p:nvGrpSpPr>
          <p:grpSpPr>
            <a:xfrm>
              <a:off x="2517909" y="1188726"/>
              <a:ext cx="702702" cy="725214"/>
              <a:chOff x="2517909" y="1188726"/>
              <a:chExt cx="702702" cy="725214"/>
            </a:xfrm>
          </p:grpSpPr>
          <p:sp>
            <p:nvSpPr>
              <p:cNvPr id="8781" name="Google Shape;8781;p64"/>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4"/>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64"/>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4"/>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4"/>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6" name="Google Shape;8786;p64"/>
          <p:cNvGrpSpPr/>
          <p:nvPr/>
        </p:nvGrpSpPr>
        <p:grpSpPr>
          <a:xfrm>
            <a:off x="1654184" y="970929"/>
            <a:ext cx="583439" cy="870229"/>
            <a:chOff x="1716825" y="1121550"/>
            <a:chExt cx="622800" cy="928938"/>
          </a:xfrm>
        </p:grpSpPr>
        <p:grpSp>
          <p:nvGrpSpPr>
            <p:cNvPr id="8787" name="Google Shape;8787;p64"/>
            <p:cNvGrpSpPr/>
            <p:nvPr/>
          </p:nvGrpSpPr>
          <p:grpSpPr>
            <a:xfrm>
              <a:off x="1716825" y="1121550"/>
              <a:ext cx="622800" cy="928938"/>
              <a:chOff x="1716825" y="1121550"/>
              <a:chExt cx="622800" cy="928938"/>
            </a:xfrm>
          </p:grpSpPr>
          <p:cxnSp>
            <p:nvCxnSpPr>
              <p:cNvPr id="8788" name="Google Shape;8788;p64"/>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789" name="Google Shape;8789;p64"/>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64"/>
            <p:cNvGrpSpPr/>
            <p:nvPr/>
          </p:nvGrpSpPr>
          <p:grpSpPr>
            <a:xfrm>
              <a:off x="1768050" y="1172775"/>
              <a:ext cx="520200" cy="832000"/>
              <a:chOff x="1768050" y="1172775"/>
              <a:chExt cx="520200" cy="832000"/>
            </a:xfrm>
          </p:grpSpPr>
          <p:cxnSp>
            <p:nvCxnSpPr>
              <p:cNvPr id="8791" name="Google Shape;8791;p64"/>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792" name="Google Shape;8792;p64"/>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3" name="Google Shape;8793;p64"/>
            <p:cNvGrpSpPr/>
            <p:nvPr/>
          </p:nvGrpSpPr>
          <p:grpSpPr>
            <a:xfrm>
              <a:off x="1820100" y="1225475"/>
              <a:ext cx="416400" cy="729575"/>
              <a:chOff x="1820100" y="1225475"/>
              <a:chExt cx="416400" cy="729575"/>
            </a:xfrm>
          </p:grpSpPr>
          <p:cxnSp>
            <p:nvCxnSpPr>
              <p:cNvPr id="8794" name="Google Shape;8794;p64"/>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795" name="Google Shape;8795;p64"/>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64"/>
            <p:cNvGrpSpPr/>
            <p:nvPr/>
          </p:nvGrpSpPr>
          <p:grpSpPr>
            <a:xfrm>
              <a:off x="1874250" y="1278825"/>
              <a:ext cx="308100" cy="605275"/>
              <a:chOff x="1874250" y="1278825"/>
              <a:chExt cx="308100" cy="605275"/>
            </a:xfrm>
          </p:grpSpPr>
          <p:cxnSp>
            <p:nvCxnSpPr>
              <p:cNvPr id="8797" name="Google Shape;8797;p64"/>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798" name="Google Shape;8798;p64"/>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9" name="Google Shape;8799;p64"/>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64"/>
          <p:cNvGrpSpPr/>
          <p:nvPr/>
        </p:nvGrpSpPr>
        <p:grpSpPr>
          <a:xfrm>
            <a:off x="1574007" y="1857250"/>
            <a:ext cx="739072" cy="714152"/>
            <a:chOff x="4334725" y="1355875"/>
            <a:chExt cx="3106650" cy="3001900"/>
          </a:xfrm>
        </p:grpSpPr>
        <p:grpSp>
          <p:nvGrpSpPr>
            <p:cNvPr id="8801" name="Google Shape;8801;p64"/>
            <p:cNvGrpSpPr/>
            <p:nvPr/>
          </p:nvGrpSpPr>
          <p:grpSpPr>
            <a:xfrm>
              <a:off x="4516050" y="1724875"/>
              <a:ext cx="2693725" cy="2632900"/>
              <a:chOff x="4516050" y="1724875"/>
              <a:chExt cx="2693725" cy="2632900"/>
            </a:xfrm>
          </p:grpSpPr>
          <p:sp>
            <p:nvSpPr>
              <p:cNvPr id="8802" name="Google Shape;8802;p64"/>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4"/>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4"/>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64"/>
            <p:cNvGrpSpPr/>
            <p:nvPr/>
          </p:nvGrpSpPr>
          <p:grpSpPr>
            <a:xfrm>
              <a:off x="4334725" y="1355875"/>
              <a:ext cx="3106650" cy="2709650"/>
              <a:chOff x="4334725" y="1355875"/>
              <a:chExt cx="3106650" cy="2709650"/>
            </a:xfrm>
          </p:grpSpPr>
          <p:sp>
            <p:nvSpPr>
              <p:cNvPr id="8806" name="Google Shape;8806;p64"/>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4"/>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4"/>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9" name="Google Shape;8809;p64"/>
          <p:cNvGrpSpPr/>
          <p:nvPr/>
        </p:nvGrpSpPr>
        <p:grpSpPr>
          <a:xfrm>
            <a:off x="7690956" y="3488021"/>
            <a:ext cx="312074" cy="684173"/>
            <a:chOff x="7645573" y="3754300"/>
            <a:chExt cx="293855" cy="644170"/>
          </a:xfrm>
        </p:grpSpPr>
        <p:sp>
          <p:nvSpPr>
            <p:cNvPr id="8810" name="Google Shape;8810;p64"/>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4"/>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64"/>
          <p:cNvGrpSpPr/>
          <p:nvPr/>
        </p:nvGrpSpPr>
        <p:grpSpPr>
          <a:xfrm>
            <a:off x="5612944" y="970929"/>
            <a:ext cx="709011" cy="739359"/>
            <a:chOff x="5830645" y="1256617"/>
            <a:chExt cx="530340" cy="553040"/>
          </a:xfrm>
        </p:grpSpPr>
        <p:grpSp>
          <p:nvGrpSpPr>
            <p:cNvPr id="8813" name="Google Shape;8813;p64"/>
            <p:cNvGrpSpPr/>
            <p:nvPr/>
          </p:nvGrpSpPr>
          <p:grpSpPr>
            <a:xfrm>
              <a:off x="5830645" y="1256617"/>
              <a:ext cx="259743" cy="269909"/>
              <a:chOff x="5830645" y="1256617"/>
              <a:chExt cx="259743" cy="269909"/>
            </a:xfrm>
          </p:grpSpPr>
          <p:sp>
            <p:nvSpPr>
              <p:cNvPr id="8814" name="Google Shape;8814;p64"/>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4"/>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4"/>
            <p:cNvGrpSpPr/>
            <p:nvPr/>
          </p:nvGrpSpPr>
          <p:grpSpPr>
            <a:xfrm>
              <a:off x="6101293" y="1256617"/>
              <a:ext cx="259692" cy="269909"/>
              <a:chOff x="6101293" y="1256617"/>
              <a:chExt cx="259692" cy="269909"/>
            </a:xfrm>
          </p:grpSpPr>
          <p:sp>
            <p:nvSpPr>
              <p:cNvPr id="8817" name="Google Shape;8817;p64"/>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4"/>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4"/>
            <p:cNvGrpSpPr/>
            <p:nvPr/>
          </p:nvGrpSpPr>
          <p:grpSpPr>
            <a:xfrm>
              <a:off x="5830645" y="1539749"/>
              <a:ext cx="259692" cy="269909"/>
              <a:chOff x="5830645" y="1539749"/>
              <a:chExt cx="259692" cy="269909"/>
            </a:xfrm>
          </p:grpSpPr>
          <p:sp>
            <p:nvSpPr>
              <p:cNvPr id="8820" name="Google Shape;8820;p64"/>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4"/>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64"/>
            <p:cNvGrpSpPr/>
            <p:nvPr/>
          </p:nvGrpSpPr>
          <p:grpSpPr>
            <a:xfrm>
              <a:off x="6101293" y="1539749"/>
              <a:ext cx="259692" cy="269909"/>
              <a:chOff x="6101293" y="1539749"/>
              <a:chExt cx="259692" cy="269909"/>
            </a:xfrm>
          </p:grpSpPr>
          <p:sp>
            <p:nvSpPr>
              <p:cNvPr id="8823" name="Google Shape;8823;p64"/>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4"/>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5" name="Google Shape;8825;p64"/>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64"/>
          <p:cNvGrpSpPr/>
          <p:nvPr/>
        </p:nvGrpSpPr>
        <p:grpSpPr>
          <a:xfrm>
            <a:off x="714438" y="2707044"/>
            <a:ext cx="1452955" cy="621360"/>
            <a:chOff x="732422" y="2990152"/>
            <a:chExt cx="1337773" cy="572102"/>
          </a:xfrm>
        </p:grpSpPr>
        <p:sp>
          <p:nvSpPr>
            <p:cNvPr id="8827" name="Google Shape;8827;p64"/>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4"/>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4"/>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4"/>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4"/>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4"/>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8836"/>
        <p:cNvGrpSpPr/>
        <p:nvPr/>
      </p:nvGrpSpPr>
      <p:grpSpPr>
        <a:xfrm>
          <a:off x="0" y="0"/>
          <a:ext cx="0" cy="0"/>
          <a:chOff x="0" y="0"/>
          <a:chExt cx="0" cy="0"/>
        </a:xfrm>
      </p:grpSpPr>
      <p:grpSp>
        <p:nvGrpSpPr>
          <p:cNvPr id="8837" name="Google Shape;8837;p65"/>
          <p:cNvGrpSpPr/>
          <p:nvPr/>
        </p:nvGrpSpPr>
        <p:grpSpPr>
          <a:xfrm>
            <a:off x="708575" y="965865"/>
            <a:ext cx="1636117" cy="1526144"/>
            <a:chOff x="729238" y="1179665"/>
            <a:chExt cx="1636117" cy="1526144"/>
          </a:xfrm>
        </p:grpSpPr>
        <p:grpSp>
          <p:nvGrpSpPr>
            <p:cNvPr id="8838" name="Google Shape;8838;p65"/>
            <p:cNvGrpSpPr/>
            <p:nvPr/>
          </p:nvGrpSpPr>
          <p:grpSpPr>
            <a:xfrm>
              <a:off x="729238" y="1179665"/>
              <a:ext cx="80700" cy="1526144"/>
              <a:chOff x="729238" y="1179665"/>
              <a:chExt cx="80700" cy="1526144"/>
            </a:xfrm>
          </p:grpSpPr>
          <p:sp>
            <p:nvSpPr>
              <p:cNvPr id="8839" name="Google Shape;8839;p65"/>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5"/>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5"/>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5"/>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5"/>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5"/>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9" name="Google Shape;8849;p65"/>
            <p:cNvGrpSpPr/>
            <p:nvPr/>
          </p:nvGrpSpPr>
          <p:grpSpPr>
            <a:xfrm>
              <a:off x="903098" y="1179665"/>
              <a:ext cx="80700" cy="1526144"/>
              <a:chOff x="903098" y="1179665"/>
              <a:chExt cx="80700" cy="1526144"/>
            </a:xfrm>
          </p:grpSpPr>
          <p:sp>
            <p:nvSpPr>
              <p:cNvPr id="8850" name="Google Shape;8850;p65"/>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65"/>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5"/>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5"/>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5"/>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5"/>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5"/>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5"/>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5"/>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5"/>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65"/>
            <p:cNvGrpSpPr/>
            <p:nvPr/>
          </p:nvGrpSpPr>
          <p:grpSpPr>
            <a:xfrm>
              <a:off x="1076958" y="1179665"/>
              <a:ext cx="80700" cy="1526144"/>
              <a:chOff x="1076958" y="1179665"/>
              <a:chExt cx="80700" cy="1526144"/>
            </a:xfrm>
          </p:grpSpPr>
          <p:sp>
            <p:nvSpPr>
              <p:cNvPr id="8861" name="Google Shape;8861;p65"/>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5"/>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5"/>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5"/>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5"/>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5"/>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5"/>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5"/>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5"/>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5"/>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1" name="Google Shape;8871;p65"/>
            <p:cNvGrpSpPr/>
            <p:nvPr/>
          </p:nvGrpSpPr>
          <p:grpSpPr>
            <a:xfrm>
              <a:off x="1247707" y="1179665"/>
              <a:ext cx="80700" cy="1526144"/>
              <a:chOff x="1247707" y="1179665"/>
              <a:chExt cx="80700" cy="1526144"/>
            </a:xfrm>
          </p:grpSpPr>
          <p:sp>
            <p:nvSpPr>
              <p:cNvPr id="8872" name="Google Shape;8872;p65"/>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5"/>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5"/>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5"/>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5"/>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5"/>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5"/>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5"/>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5"/>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5"/>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2" name="Google Shape;8882;p65"/>
            <p:cNvGrpSpPr/>
            <p:nvPr/>
          </p:nvGrpSpPr>
          <p:grpSpPr>
            <a:xfrm>
              <a:off x="1421567" y="1179665"/>
              <a:ext cx="80700" cy="1526144"/>
              <a:chOff x="1421567" y="1179665"/>
              <a:chExt cx="80700" cy="1526144"/>
            </a:xfrm>
          </p:grpSpPr>
          <p:sp>
            <p:nvSpPr>
              <p:cNvPr id="8883" name="Google Shape;8883;p65"/>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65"/>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65"/>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65"/>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5"/>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5"/>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5"/>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5"/>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5"/>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5"/>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5"/>
            <p:cNvGrpSpPr/>
            <p:nvPr/>
          </p:nvGrpSpPr>
          <p:grpSpPr>
            <a:xfrm>
              <a:off x="1592327" y="1179665"/>
              <a:ext cx="80700" cy="1526144"/>
              <a:chOff x="1592327" y="1179665"/>
              <a:chExt cx="80700" cy="1526144"/>
            </a:xfrm>
          </p:grpSpPr>
          <p:sp>
            <p:nvSpPr>
              <p:cNvPr id="8894" name="Google Shape;8894;p65"/>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5"/>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5"/>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5"/>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5"/>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5"/>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5"/>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5"/>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5"/>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5"/>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4" name="Google Shape;8904;p65"/>
            <p:cNvGrpSpPr/>
            <p:nvPr/>
          </p:nvGrpSpPr>
          <p:grpSpPr>
            <a:xfrm>
              <a:off x="1766187" y="1179665"/>
              <a:ext cx="80700" cy="1526144"/>
              <a:chOff x="1766187" y="1179665"/>
              <a:chExt cx="80700" cy="1526144"/>
            </a:xfrm>
          </p:grpSpPr>
          <p:sp>
            <p:nvSpPr>
              <p:cNvPr id="8905" name="Google Shape;8905;p65"/>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5"/>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5"/>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5"/>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5"/>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5"/>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5"/>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5"/>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5"/>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5"/>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65"/>
            <p:cNvGrpSpPr/>
            <p:nvPr/>
          </p:nvGrpSpPr>
          <p:grpSpPr>
            <a:xfrm>
              <a:off x="1936935" y="1179665"/>
              <a:ext cx="80700" cy="1526144"/>
              <a:chOff x="1936935" y="1179665"/>
              <a:chExt cx="80700" cy="1526144"/>
            </a:xfrm>
          </p:grpSpPr>
          <p:sp>
            <p:nvSpPr>
              <p:cNvPr id="8916" name="Google Shape;8916;p65"/>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5"/>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5"/>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5"/>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65"/>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5"/>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5"/>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5"/>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5"/>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5"/>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65"/>
            <p:cNvGrpSpPr/>
            <p:nvPr/>
          </p:nvGrpSpPr>
          <p:grpSpPr>
            <a:xfrm>
              <a:off x="2110795" y="1179665"/>
              <a:ext cx="80700" cy="1526144"/>
              <a:chOff x="2110795" y="1179665"/>
              <a:chExt cx="80700" cy="1526144"/>
            </a:xfrm>
          </p:grpSpPr>
          <p:sp>
            <p:nvSpPr>
              <p:cNvPr id="8927" name="Google Shape;8927;p65"/>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5"/>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5"/>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5"/>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5"/>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5"/>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5"/>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5"/>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5"/>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5"/>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7" name="Google Shape;8937;p65"/>
            <p:cNvGrpSpPr/>
            <p:nvPr/>
          </p:nvGrpSpPr>
          <p:grpSpPr>
            <a:xfrm>
              <a:off x="2284655" y="1179665"/>
              <a:ext cx="80700" cy="1526144"/>
              <a:chOff x="2284655" y="1179665"/>
              <a:chExt cx="80700" cy="1526144"/>
            </a:xfrm>
          </p:grpSpPr>
          <p:sp>
            <p:nvSpPr>
              <p:cNvPr id="8938" name="Google Shape;8938;p65"/>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5"/>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5"/>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5"/>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5"/>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5"/>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5"/>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5"/>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5"/>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5"/>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8" name="Google Shape;8948;p65"/>
          <p:cNvGrpSpPr/>
          <p:nvPr/>
        </p:nvGrpSpPr>
        <p:grpSpPr>
          <a:xfrm>
            <a:off x="2603242" y="985003"/>
            <a:ext cx="1364248" cy="1102133"/>
            <a:chOff x="2623904" y="1198803"/>
            <a:chExt cx="1364248" cy="1102133"/>
          </a:xfrm>
        </p:grpSpPr>
        <p:grpSp>
          <p:nvGrpSpPr>
            <p:cNvPr id="8949" name="Google Shape;8949;p65"/>
            <p:cNvGrpSpPr/>
            <p:nvPr/>
          </p:nvGrpSpPr>
          <p:grpSpPr>
            <a:xfrm>
              <a:off x="2623907" y="1198803"/>
              <a:ext cx="1364245" cy="273000"/>
              <a:chOff x="2623907" y="1198803"/>
              <a:chExt cx="1364245" cy="273000"/>
            </a:xfrm>
          </p:grpSpPr>
          <p:sp>
            <p:nvSpPr>
              <p:cNvPr id="8950" name="Google Shape;8950;p65"/>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5"/>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5"/>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5"/>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5"/>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65"/>
            <p:cNvGrpSpPr/>
            <p:nvPr/>
          </p:nvGrpSpPr>
          <p:grpSpPr>
            <a:xfrm>
              <a:off x="2623904" y="1476964"/>
              <a:ext cx="1364245" cy="273000"/>
              <a:chOff x="2623904" y="1476964"/>
              <a:chExt cx="1364245" cy="273000"/>
            </a:xfrm>
          </p:grpSpPr>
          <p:sp>
            <p:nvSpPr>
              <p:cNvPr id="8956" name="Google Shape;8956;p65"/>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5"/>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5"/>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5"/>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5"/>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5"/>
            <p:cNvGrpSpPr/>
            <p:nvPr/>
          </p:nvGrpSpPr>
          <p:grpSpPr>
            <a:xfrm>
              <a:off x="2623907" y="1749775"/>
              <a:ext cx="1364245" cy="273000"/>
              <a:chOff x="2623907" y="1749775"/>
              <a:chExt cx="1364245" cy="273000"/>
            </a:xfrm>
          </p:grpSpPr>
          <p:sp>
            <p:nvSpPr>
              <p:cNvPr id="8962" name="Google Shape;8962;p65"/>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5"/>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5"/>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5"/>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5"/>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65"/>
            <p:cNvGrpSpPr/>
            <p:nvPr/>
          </p:nvGrpSpPr>
          <p:grpSpPr>
            <a:xfrm>
              <a:off x="2623904" y="2027936"/>
              <a:ext cx="1364245" cy="273000"/>
              <a:chOff x="2623904" y="2027936"/>
              <a:chExt cx="1364245" cy="273000"/>
            </a:xfrm>
          </p:grpSpPr>
          <p:sp>
            <p:nvSpPr>
              <p:cNvPr id="8968" name="Google Shape;8968;p65"/>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5"/>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5"/>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5"/>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5"/>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3" name="Google Shape;8973;p65"/>
          <p:cNvGrpSpPr/>
          <p:nvPr/>
        </p:nvGrpSpPr>
        <p:grpSpPr>
          <a:xfrm>
            <a:off x="2592703" y="2444186"/>
            <a:ext cx="1387541" cy="159124"/>
            <a:chOff x="3200660" y="2180272"/>
            <a:chExt cx="2563824" cy="378237"/>
          </a:xfrm>
        </p:grpSpPr>
        <p:sp>
          <p:nvSpPr>
            <p:cNvPr id="8974" name="Google Shape;8974;p65"/>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5"/>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5"/>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5"/>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5"/>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5"/>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5"/>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5"/>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5"/>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5"/>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5"/>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5"/>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5"/>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5"/>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5"/>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5"/>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5"/>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5"/>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65"/>
          <p:cNvGrpSpPr/>
          <p:nvPr/>
        </p:nvGrpSpPr>
        <p:grpSpPr>
          <a:xfrm>
            <a:off x="2589227" y="2722011"/>
            <a:ext cx="1390502" cy="159625"/>
            <a:chOff x="3530150" y="2790075"/>
            <a:chExt cx="1962600" cy="225300"/>
          </a:xfrm>
        </p:grpSpPr>
        <p:sp>
          <p:nvSpPr>
            <p:cNvPr id="8993" name="Google Shape;8993;p65"/>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5"/>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5" name="Google Shape;8995;p65"/>
          <p:cNvGrpSpPr/>
          <p:nvPr/>
        </p:nvGrpSpPr>
        <p:grpSpPr>
          <a:xfrm>
            <a:off x="2589880" y="3000337"/>
            <a:ext cx="1411629" cy="153761"/>
            <a:chOff x="3558802" y="4011427"/>
            <a:chExt cx="1866000" cy="111300"/>
          </a:xfrm>
        </p:grpSpPr>
        <p:sp>
          <p:nvSpPr>
            <p:cNvPr id="8996" name="Google Shape;8996;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5"/>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5"/>
          <p:cNvGrpSpPr/>
          <p:nvPr/>
        </p:nvGrpSpPr>
        <p:grpSpPr>
          <a:xfrm>
            <a:off x="2589573" y="2205736"/>
            <a:ext cx="1383503" cy="119749"/>
            <a:chOff x="3465975" y="2270276"/>
            <a:chExt cx="1986364" cy="171929"/>
          </a:xfrm>
        </p:grpSpPr>
        <p:sp>
          <p:nvSpPr>
            <p:cNvPr id="8999" name="Google Shape;8999;p65"/>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5"/>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5"/>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5"/>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5"/>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5"/>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5"/>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5"/>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5"/>
          <p:cNvGrpSpPr/>
          <p:nvPr/>
        </p:nvGrpSpPr>
        <p:grpSpPr>
          <a:xfrm>
            <a:off x="2600580" y="3569387"/>
            <a:ext cx="1369531" cy="195460"/>
            <a:chOff x="723300" y="4253549"/>
            <a:chExt cx="2276482" cy="324900"/>
          </a:xfrm>
        </p:grpSpPr>
        <p:sp>
          <p:nvSpPr>
            <p:cNvPr id="9008" name="Google Shape;9008;p65"/>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5"/>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5"/>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5"/>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5"/>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5"/>
          <p:cNvGrpSpPr/>
          <p:nvPr/>
        </p:nvGrpSpPr>
        <p:grpSpPr>
          <a:xfrm>
            <a:off x="2590141" y="3270567"/>
            <a:ext cx="1389066" cy="180119"/>
            <a:chOff x="705948" y="3788465"/>
            <a:chExt cx="2308953" cy="299400"/>
          </a:xfrm>
        </p:grpSpPr>
        <p:sp>
          <p:nvSpPr>
            <p:cNvPr id="9014" name="Google Shape;9014;p65"/>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5"/>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5"/>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5"/>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5"/>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65"/>
          <p:cNvGrpSpPr/>
          <p:nvPr/>
        </p:nvGrpSpPr>
        <p:grpSpPr>
          <a:xfrm>
            <a:off x="2638078" y="3883547"/>
            <a:ext cx="1304609" cy="294074"/>
            <a:chOff x="2658741" y="4097347"/>
            <a:chExt cx="1304609" cy="294074"/>
          </a:xfrm>
        </p:grpSpPr>
        <p:grpSp>
          <p:nvGrpSpPr>
            <p:cNvPr id="9020" name="Google Shape;9020;p65"/>
            <p:cNvGrpSpPr/>
            <p:nvPr/>
          </p:nvGrpSpPr>
          <p:grpSpPr>
            <a:xfrm>
              <a:off x="2658741" y="4097347"/>
              <a:ext cx="118572" cy="294074"/>
              <a:chOff x="3343310" y="4475555"/>
              <a:chExt cx="127717" cy="316753"/>
            </a:xfrm>
          </p:grpSpPr>
          <p:sp>
            <p:nvSpPr>
              <p:cNvPr id="9021" name="Google Shape;9021;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65"/>
            <p:cNvGrpSpPr/>
            <p:nvPr/>
          </p:nvGrpSpPr>
          <p:grpSpPr>
            <a:xfrm>
              <a:off x="3815519" y="4098388"/>
              <a:ext cx="147831" cy="291991"/>
              <a:chOff x="3527539" y="4476677"/>
              <a:chExt cx="159232" cy="314510"/>
            </a:xfrm>
          </p:grpSpPr>
          <p:sp>
            <p:nvSpPr>
              <p:cNvPr id="9024" name="Google Shape;9024;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6" name="Google Shape;9026;p65"/>
            <p:cNvGrpSpPr/>
            <p:nvPr/>
          </p:nvGrpSpPr>
          <p:grpSpPr>
            <a:xfrm>
              <a:off x="3511696" y="4098388"/>
              <a:ext cx="147831" cy="291991"/>
              <a:chOff x="3527539" y="4476677"/>
              <a:chExt cx="159232" cy="314510"/>
            </a:xfrm>
          </p:grpSpPr>
          <p:sp>
            <p:nvSpPr>
              <p:cNvPr id="9027" name="Google Shape;9027;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65"/>
            <p:cNvGrpSpPr/>
            <p:nvPr/>
          </p:nvGrpSpPr>
          <p:grpSpPr>
            <a:xfrm>
              <a:off x="3207874" y="4098388"/>
              <a:ext cx="147831" cy="291991"/>
              <a:chOff x="3527539" y="4476677"/>
              <a:chExt cx="159232" cy="314510"/>
            </a:xfrm>
          </p:grpSpPr>
          <p:sp>
            <p:nvSpPr>
              <p:cNvPr id="9030" name="Google Shape;9030;p65"/>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5"/>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65"/>
            <p:cNvGrpSpPr/>
            <p:nvPr/>
          </p:nvGrpSpPr>
          <p:grpSpPr>
            <a:xfrm>
              <a:off x="2933305" y="4097347"/>
              <a:ext cx="118572" cy="294074"/>
              <a:chOff x="3343310" y="4475555"/>
              <a:chExt cx="127717" cy="316753"/>
            </a:xfrm>
          </p:grpSpPr>
          <p:sp>
            <p:nvSpPr>
              <p:cNvPr id="9033" name="Google Shape;9033;p65"/>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5"/>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5" name="Google Shape;9035;p65"/>
          <p:cNvGrpSpPr/>
          <p:nvPr/>
        </p:nvGrpSpPr>
        <p:grpSpPr>
          <a:xfrm>
            <a:off x="4256908" y="1866669"/>
            <a:ext cx="1433821" cy="191501"/>
            <a:chOff x="4273350" y="2080469"/>
            <a:chExt cx="1433821" cy="191501"/>
          </a:xfrm>
        </p:grpSpPr>
        <p:grpSp>
          <p:nvGrpSpPr>
            <p:cNvPr id="9036" name="Google Shape;9036;p65"/>
            <p:cNvGrpSpPr/>
            <p:nvPr/>
          </p:nvGrpSpPr>
          <p:grpSpPr>
            <a:xfrm>
              <a:off x="4273350" y="2080469"/>
              <a:ext cx="1433821" cy="0"/>
              <a:chOff x="5224975" y="2962250"/>
              <a:chExt cx="1544400" cy="0"/>
            </a:xfrm>
          </p:grpSpPr>
          <p:cxnSp>
            <p:nvCxnSpPr>
              <p:cNvPr id="9037" name="Google Shape;9037;p6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38" name="Google Shape;9038;p65"/>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039" name="Google Shape;9039;p65"/>
            <p:cNvGrpSpPr/>
            <p:nvPr/>
          </p:nvGrpSpPr>
          <p:grpSpPr>
            <a:xfrm>
              <a:off x="4273350" y="2271969"/>
              <a:ext cx="1433821" cy="0"/>
              <a:chOff x="5224975" y="2962250"/>
              <a:chExt cx="1544400" cy="0"/>
            </a:xfrm>
          </p:grpSpPr>
          <p:cxnSp>
            <p:nvCxnSpPr>
              <p:cNvPr id="9040" name="Google Shape;9040;p65"/>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041" name="Google Shape;9041;p65"/>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042" name="Google Shape;9042;p65"/>
          <p:cNvGrpSpPr/>
          <p:nvPr/>
        </p:nvGrpSpPr>
        <p:grpSpPr>
          <a:xfrm>
            <a:off x="4258463" y="969236"/>
            <a:ext cx="1430711" cy="743389"/>
            <a:chOff x="5159450" y="1919950"/>
            <a:chExt cx="1541050" cy="862500"/>
          </a:xfrm>
        </p:grpSpPr>
        <p:sp>
          <p:nvSpPr>
            <p:cNvPr id="9043" name="Google Shape;9043;p65"/>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t-BR"/>
            </a:p>
          </p:txBody>
        </p:sp>
        <p:grpSp>
          <p:nvGrpSpPr>
            <p:cNvPr id="9044" name="Google Shape;9044;p65"/>
            <p:cNvGrpSpPr/>
            <p:nvPr/>
          </p:nvGrpSpPr>
          <p:grpSpPr>
            <a:xfrm>
              <a:off x="5159450" y="1919950"/>
              <a:ext cx="1541050" cy="862500"/>
              <a:chOff x="5159450" y="1919950"/>
              <a:chExt cx="1541050" cy="862500"/>
            </a:xfrm>
          </p:grpSpPr>
          <p:cxnSp>
            <p:nvCxnSpPr>
              <p:cNvPr id="9045" name="Google Shape;9045;p65"/>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046" name="Google Shape;9046;p65"/>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047" name="Google Shape;9047;p65"/>
          <p:cNvGrpSpPr/>
          <p:nvPr/>
        </p:nvGrpSpPr>
        <p:grpSpPr>
          <a:xfrm>
            <a:off x="4248577" y="2192564"/>
            <a:ext cx="1450484" cy="1052087"/>
            <a:chOff x="5230575" y="1554475"/>
            <a:chExt cx="2137150" cy="1550150"/>
          </a:xfrm>
        </p:grpSpPr>
        <p:sp>
          <p:nvSpPr>
            <p:cNvPr id="9048" name="Google Shape;9048;p65"/>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5"/>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5"/>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5"/>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5"/>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5"/>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5"/>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5"/>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5"/>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5"/>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5"/>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5"/>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5"/>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1" name="Google Shape;9061;p65"/>
          <p:cNvGrpSpPr/>
          <p:nvPr/>
        </p:nvGrpSpPr>
        <p:grpSpPr>
          <a:xfrm rot="10800000">
            <a:off x="4265127" y="3284753"/>
            <a:ext cx="1417383" cy="887946"/>
            <a:chOff x="5645403" y="2920021"/>
            <a:chExt cx="2650800" cy="2180614"/>
          </a:xfrm>
        </p:grpSpPr>
        <p:sp>
          <p:nvSpPr>
            <p:cNvPr id="9062" name="Google Shape;9062;p65"/>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3" name="Google Shape;9063;p65"/>
            <p:cNvCxnSpPr>
              <a:stCxn id="9062"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064" name="Google Shape;9064;p65"/>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5" name="Google Shape;9065;p65"/>
            <p:cNvCxnSpPr>
              <a:endCxn id="9064"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066" name="Google Shape;9066;p65"/>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7" name="Google Shape;9067;p65"/>
            <p:cNvCxnSpPr>
              <a:stCxn id="9066"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068" name="Google Shape;9068;p65"/>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69" name="Google Shape;9069;p65"/>
            <p:cNvCxnSpPr>
              <a:endCxn id="9068"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070" name="Google Shape;9070;p65"/>
          <p:cNvGrpSpPr/>
          <p:nvPr/>
        </p:nvGrpSpPr>
        <p:grpSpPr>
          <a:xfrm>
            <a:off x="7365487" y="2188108"/>
            <a:ext cx="1071743" cy="1021579"/>
            <a:chOff x="7189833" y="2022667"/>
            <a:chExt cx="1251159" cy="1192597"/>
          </a:xfrm>
        </p:grpSpPr>
        <p:sp>
          <p:nvSpPr>
            <p:cNvPr id="9071" name="Google Shape;9071;p65"/>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5"/>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5"/>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5"/>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65"/>
          <p:cNvGrpSpPr/>
          <p:nvPr/>
        </p:nvGrpSpPr>
        <p:grpSpPr>
          <a:xfrm>
            <a:off x="706758" y="2614515"/>
            <a:ext cx="1695374" cy="1560837"/>
            <a:chOff x="727421" y="2828315"/>
            <a:chExt cx="1695374" cy="1560837"/>
          </a:xfrm>
        </p:grpSpPr>
        <p:grpSp>
          <p:nvGrpSpPr>
            <p:cNvPr id="9076" name="Google Shape;9076;p65"/>
            <p:cNvGrpSpPr/>
            <p:nvPr/>
          </p:nvGrpSpPr>
          <p:grpSpPr>
            <a:xfrm>
              <a:off x="819108" y="2882501"/>
              <a:ext cx="103104" cy="1426186"/>
              <a:chOff x="4674013" y="3100904"/>
              <a:chExt cx="122758" cy="1698043"/>
            </a:xfrm>
          </p:grpSpPr>
          <p:sp>
            <p:nvSpPr>
              <p:cNvPr id="9077" name="Google Shape;9077;p65"/>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5"/>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5"/>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5"/>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5"/>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5"/>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5"/>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65"/>
            <p:cNvGrpSpPr/>
            <p:nvPr/>
          </p:nvGrpSpPr>
          <p:grpSpPr>
            <a:xfrm>
              <a:off x="1062475" y="2882501"/>
              <a:ext cx="103104" cy="1426186"/>
              <a:chOff x="4940438" y="3100904"/>
              <a:chExt cx="122758" cy="1698043"/>
            </a:xfrm>
          </p:grpSpPr>
          <p:sp>
            <p:nvSpPr>
              <p:cNvPr id="9085" name="Google Shape;9085;p65"/>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5"/>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5"/>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5"/>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5"/>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5"/>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5"/>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2" name="Google Shape;9092;p65"/>
            <p:cNvGrpSpPr/>
            <p:nvPr/>
          </p:nvGrpSpPr>
          <p:grpSpPr>
            <a:xfrm>
              <a:off x="1299324" y="2882501"/>
              <a:ext cx="103104" cy="1426186"/>
              <a:chOff x="5206863" y="3100904"/>
              <a:chExt cx="122758" cy="1698043"/>
            </a:xfrm>
          </p:grpSpPr>
          <p:sp>
            <p:nvSpPr>
              <p:cNvPr id="9093" name="Google Shape;9093;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0" name="Google Shape;9100;p65"/>
            <p:cNvGrpSpPr/>
            <p:nvPr/>
          </p:nvGrpSpPr>
          <p:grpSpPr>
            <a:xfrm>
              <a:off x="1786057" y="2882501"/>
              <a:ext cx="103104" cy="1426186"/>
              <a:chOff x="6006138" y="3143629"/>
              <a:chExt cx="122758" cy="1698043"/>
            </a:xfrm>
          </p:grpSpPr>
          <p:sp>
            <p:nvSpPr>
              <p:cNvPr id="9101" name="Google Shape;9101;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8" name="Google Shape;9108;p65"/>
            <p:cNvGrpSpPr/>
            <p:nvPr/>
          </p:nvGrpSpPr>
          <p:grpSpPr>
            <a:xfrm>
              <a:off x="2029422" y="2882501"/>
              <a:ext cx="103104" cy="1426186"/>
              <a:chOff x="6805413" y="3100904"/>
              <a:chExt cx="122758" cy="1698043"/>
            </a:xfrm>
          </p:grpSpPr>
          <p:sp>
            <p:nvSpPr>
              <p:cNvPr id="9109" name="Google Shape;9109;p65"/>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5"/>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5"/>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5"/>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5"/>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5"/>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5"/>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6" name="Google Shape;9116;p65"/>
            <p:cNvGrpSpPr/>
            <p:nvPr/>
          </p:nvGrpSpPr>
          <p:grpSpPr>
            <a:xfrm>
              <a:off x="727421" y="2828315"/>
              <a:ext cx="1695374" cy="1560837"/>
              <a:chOff x="734799" y="2782450"/>
              <a:chExt cx="1571100" cy="1577400"/>
            </a:xfrm>
          </p:grpSpPr>
          <p:cxnSp>
            <p:nvCxnSpPr>
              <p:cNvPr id="9117" name="Google Shape;9117;p65"/>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118" name="Google Shape;9118;p65"/>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119" name="Google Shape;9119;p65"/>
            <p:cNvGrpSpPr/>
            <p:nvPr/>
          </p:nvGrpSpPr>
          <p:grpSpPr>
            <a:xfrm>
              <a:off x="2272795" y="2882501"/>
              <a:ext cx="103104" cy="1426186"/>
              <a:chOff x="5206863" y="3100904"/>
              <a:chExt cx="122758" cy="1698043"/>
            </a:xfrm>
          </p:grpSpPr>
          <p:sp>
            <p:nvSpPr>
              <p:cNvPr id="9120" name="Google Shape;9120;p65"/>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5"/>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5"/>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5"/>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5"/>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5"/>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5"/>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65"/>
            <p:cNvGrpSpPr/>
            <p:nvPr/>
          </p:nvGrpSpPr>
          <p:grpSpPr>
            <a:xfrm>
              <a:off x="1542694" y="2882501"/>
              <a:ext cx="103104" cy="1426186"/>
              <a:chOff x="6006138" y="3143629"/>
              <a:chExt cx="122758" cy="1698043"/>
            </a:xfrm>
          </p:grpSpPr>
          <p:sp>
            <p:nvSpPr>
              <p:cNvPr id="9128" name="Google Shape;9128;p65"/>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5"/>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5"/>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5"/>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5"/>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5"/>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5"/>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35" name="Google Shape;9135;p65"/>
          <p:cNvGrpSpPr/>
          <p:nvPr/>
        </p:nvGrpSpPr>
        <p:grpSpPr>
          <a:xfrm>
            <a:off x="5915338" y="2192087"/>
            <a:ext cx="1248543" cy="1025319"/>
            <a:chOff x="5183758" y="1210600"/>
            <a:chExt cx="3605380" cy="2960783"/>
          </a:xfrm>
        </p:grpSpPr>
        <p:sp>
          <p:nvSpPr>
            <p:cNvPr id="9136" name="Google Shape;9136;p65"/>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5"/>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5"/>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5"/>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40" name="Google Shape;9140;p65"/>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141" name="Google Shape;9141;p65"/>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142" name="Google Shape;9142;p65"/>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143" name="Google Shape;9143;p65"/>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144" name="Google Shape;9144;p65"/>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65"/>
          <p:cNvGrpSpPr/>
          <p:nvPr/>
        </p:nvGrpSpPr>
        <p:grpSpPr>
          <a:xfrm>
            <a:off x="5772399" y="3330404"/>
            <a:ext cx="2664831" cy="843440"/>
            <a:chOff x="5916567" y="1099697"/>
            <a:chExt cx="2556683" cy="809211"/>
          </a:xfrm>
        </p:grpSpPr>
        <p:sp>
          <p:nvSpPr>
            <p:cNvPr id="9146" name="Google Shape;9146;p65"/>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5"/>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5"/>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5"/>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5"/>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5"/>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5"/>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5"/>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65"/>
          <p:cNvGrpSpPr/>
          <p:nvPr/>
        </p:nvGrpSpPr>
        <p:grpSpPr>
          <a:xfrm>
            <a:off x="5879940" y="979263"/>
            <a:ext cx="1299851" cy="1023338"/>
            <a:chOff x="5900602" y="1193063"/>
            <a:chExt cx="1299851" cy="1023338"/>
          </a:xfrm>
        </p:grpSpPr>
        <p:grpSp>
          <p:nvGrpSpPr>
            <p:cNvPr id="9155" name="Google Shape;9155;p65"/>
            <p:cNvGrpSpPr/>
            <p:nvPr/>
          </p:nvGrpSpPr>
          <p:grpSpPr>
            <a:xfrm>
              <a:off x="6743564" y="1193063"/>
              <a:ext cx="456889" cy="700379"/>
              <a:chOff x="6743564" y="1193063"/>
              <a:chExt cx="456889" cy="700379"/>
            </a:xfrm>
          </p:grpSpPr>
          <p:grpSp>
            <p:nvGrpSpPr>
              <p:cNvPr id="9156" name="Google Shape;9156;p65"/>
              <p:cNvGrpSpPr/>
              <p:nvPr/>
            </p:nvGrpSpPr>
            <p:grpSpPr>
              <a:xfrm>
                <a:off x="6743564" y="1690731"/>
                <a:ext cx="214402" cy="202710"/>
                <a:chOff x="6743564" y="1690731"/>
                <a:chExt cx="214402" cy="202710"/>
              </a:xfrm>
            </p:grpSpPr>
            <p:sp>
              <p:nvSpPr>
                <p:cNvPr id="9157" name="Google Shape;9157;p65"/>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5"/>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9" name="Google Shape;9159;p65"/>
              <p:cNvGrpSpPr/>
              <p:nvPr/>
            </p:nvGrpSpPr>
            <p:grpSpPr>
              <a:xfrm>
                <a:off x="6915505" y="1193063"/>
                <a:ext cx="284947" cy="589637"/>
                <a:chOff x="6915505" y="1193063"/>
                <a:chExt cx="284947" cy="589637"/>
              </a:xfrm>
            </p:grpSpPr>
            <p:sp>
              <p:nvSpPr>
                <p:cNvPr id="9160" name="Google Shape;9160;p65"/>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1" name="Google Shape;9161;p65"/>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162" name="Google Shape;9162;p65"/>
            <p:cNvGrpSpPr/>
            <p:nvPr/>
          </p:nvGrpSpPr>
          <p:grpSpPr>
            <a:xfrm>
              <a:off x="6520337" y="1193063"/>
              <a:ext cx="341815" cy="801589"/>
              <a:chOff x="6520337" y="1193063"/>
              <a:chExt cx="341815" cy="801589"/>
            </a:xfrm>
          </p:grpSpPr>
          <p:grpSp>
            <p:nvGrpSpPr>
              <p:cNvPr id="9163" name="Google Shape;9163;p65"/>
              <p:cNvGrpSpPr/>
              <p:nvPr/>
            </p:nvGrpSpPr>
            <p:grpSpPr>
              <a:xfrm>
                <a:off x="6520337" y="1589527"/>
                <a:ext cx="213950" cy="405125"/>
                <a:chOff x="6520337" y="1589527"/>
                <a:chExt cx="213950" cy="405125"/>
              </a:xfrm>
            </p:grpSpPr>
            <p:sp>
              <p:nvSpPr>
                <p:cNvPr id="9164" name="Google Shape;9164;p65"/>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5"/>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6" name="Google Shape;9166;p65"/>
              <p:cNvGrpSpPr/>
              <p:nvPr/>
            </p:nvGrpSpPr>
            <p:grpSpPr>
              <a:xfrm>
                <a:off x="6577204" y="1193063"/>
                <a:ext cx="284947" cy="453562"/>
                <a:chOff x="6577204" y="1193063"/>
                <a:chExt cx="284947" cy="453562"/>
              </a:xfrm>
            </p:grpSpPr>
            <p:sp>
              <p:nvSpPr>
                <p:cNvPr id="9167" name="Google Shape;9167;p65"/>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68" name="Google Shape;9168;p65"/>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169" name="Google Shape;9169;p65"/>
            <p:cNvGrpSpPr/>
            <p:nvPr/>
          </p:nvGrpSpPr>
          <p:grpSpPr>
            <a:xfrm>
              <a:off x="6238903" y="1193063"/>
              <a:ext cx="300475" cy="901782"/>
              <a:chOff x="6238903" y="1193063"/>
              <a:chExt cx="300475" cy="901782"/>
            </a:xfrm>
          </p:grpSpPr>
          <p:grpSp>
            <p:nvGrpSpPr>
              <p:cNvPr id="9170" name="Google Shape;9170;p65"/>
              <p:cNvGrpSpPr/>
              <p:nvPr/>
            </p:nvGrpSpPr>
            <p:grpSpPr>
              <a:xfrm>
                <a:off x="6290865" y="1489315"/>
                <a:ext cx="248514" cy="605530"/>
                <a:chOff x="6290865" y="1489315"/>
                <a:chExt cx="248514" cy="605530"/>
              </a:xfrm>
            </p:grpSpPr>
            <p:sp>
              <p:nvSpPr>
                <p:cNvPr id="9171" name="Google Shape;9171;p65"/>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5"/>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3" name="Google Shape;9173;p65"/>
              <p:cNvGrpSpPr/>
              <p:nvPr/>
            </p:nvGrpSpPr>
            <p:grpSpPr>
              <a:xfrm>
                <a:off x="6238903" y="1193063"/>
                <a:ext cx="284947" cy="327512"/>
                <a:chOff x="6238903" y="1193063"/>
                <a:chExt cx="284947" cy="327512"/>
              </a:xfrm>
            </p:grpSpPr>
            <p:sp>
              <p:nvSpPr>
                <p:cNvPr id="9174" name="Google Shape;9174;p65"/>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75" name="Google Shape;9175;p65"/>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176" name="Google Shape;9176;p65"/>
            <p:cNvGrpSpPr/>
            <p:nvPr/>
          </p:nvGrpSpPr>
          <p:grpSpPr>
            <a:xfrm>
              <a:off x="5900602" y="1193063"/>
              <a:ext cx="444345" cy="1023338"/>
              <a:chOff x="5900602" y="1193063"/>
              <a:chExt cx="444345" cy="1023338"/>
            </a:xfrm>
          </p:grpSpPr>
          <p:grpSp>
            <p:nvGrpSpPr>
              <p:cNvPr id="9177" name="Google Shape;9177;p65"/>
              <p:cNvGrpSpPr/>
              <p:nvPr/>
            </p:nvGrpSpPr>
            <p:grpSpPr>
              <a:xfrm>
                <a:off x="6046501" y="1367785"/>
                <a:ext cx="298446" cy="848616"/>
                <a:chOff x="6046501" y="1367785"/>
                <a:chExt cx="298446" cy="848616"/>
              </a:xfrm>
            </p:grpSpPr>
            <p:sp>
              <p:nvSpPr>
                <p:cNvPr id="9178" name="Google Shape;9178;p65"/>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5"/>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5"/>
              <p:cNvGrpSpPr/>
              <p:nvPr/>
            </p:nvGrpSpPr>
            <p:grpSpPr>
              <a:xfrm>
                <a:off x="5900602" y="1193063"/>
                <a:ext cx="284947" cy="182312"/>
                <a:chOff x="5900602" y="1193063"/>
                <a:chExt cx="284947" cy="182312"/>
              </a:xfrm>
            </p:grpSpPr>
            <p:sp>
              <p:nvSpPr>
                <p:cNvPr id="9181" name="Google Shape;9181;p65"/>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2" name="Google Shape;9182;p65"/>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183" name="Google Shape;9183;p65"/>
          <p:cNvGrpSpPr/>
          <p:nvPr/>
        </p:nvGrpSpPr>
        <p:grpSpPr>
          <a:xfrm>
            <a:off x="7217822" y="979408"/>
            <a:ext cx="1219413" cy="1051365"/>
            <a:chOff x="7287122" y="1165658"/>
            <a:chExt cx="1219413" cy="1051365"/>
          </a:xfrm>
        </p:grpSpPr>
        <p:grpSp>
          <p:nvGrpSpPr>
            <p:cNvPr id="9184" name="Google Shape;9184;p65"/>
            <p:cNvGrpSpPr/>
            <p:nvPr/>
          </p:nvGrpSpPr>
          <p:grpSpPr>
            <a:xfrm>
              <a:off x="7287122" y="1969723"/>
              <a:ext cx="1219413" cy="247300"/>
              <a:chOff x="7287122" y="1969723"/>
              <a:chExt cx="1219413" cy="247300"/>
            </a:xfrm>
          </p:grpSpPr>
          <p:sp>
            <p:nvSpPr>
              <p:cNvPr id="9185" name="Google Shape;9185;p65"/>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86" name="Google Shape;9186;p65"/>
              <p:cNvGrpSpPr/>
              <p:nvPr/>
            </p:nvGrpSpPr>
            <p:grpSpPr>
              <a:xfrm>
                <a:off x="7287122" y="2063892"/>
                <a:ext cx="1151753" cy="73428"/>
                <a:chOff x="7287122" y="2063892"/>
                <a:chExt cx="1151753" cy="73428"/>
              </a:xfrm>
            </p:grpSpPr>
            <p:sp>
              <p:nvSpPr>
                <p:cNvPr id="9187" name="Google Shape;9187;p65"/>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88" name="Google Shape;9188;p65"/>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189" name="Google Shape;9189;p65"/>
            <p:cNvGrpSpPr/>
            <p:nvPr/>
          </p:nvGrpSpPr>
          <p:grpSpPr>
            <a:xfrm>
              <a:off x="7287122" y="1712201"/>
              <a:ext cx="1219403" cy="246767"/>
              <a:chOff x="7287122" y="1712201"/>
              <a:chExt cx="1219403" cy="246767"/>
            </a:xfrm>
          </p:grpSpPr>
          <p:sp>
            <p:nvSpPr>
              <p:cNvPr id="9190" name="Google Shape;9190;p65"/>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1" name="Google Shape;9191;p65"/>
              <p:cNvGrpSpPr/>
              <p:nvPr/>
            </p:nvGrpSpPr>
            <p:grpSpPr>
              <a:xfrm>
                <a:off x="7287122" y="1842861"/>
                <a:ext cx="1005303" cy="73419"/>
                <a:chOff x="7287122" y="1842861"/>
                <a:chExt cx="1005303" cy="73419"/>
              </a:xfrm>
            </p:grpSpPr>
            <p:sp>
              <p:nvSpPr>
                <p:cNvPr id="9192" name="Google Shape;9192;p65"/>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3" name="Google Shape;9193;p65"/>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194" name="Google Shape;9194;p65"/>
            <p:cNvGrpSpPr/>
            <p:nvPr/>
          </p:nvGrpSpPr>
          <p:grpSpPr>
            <a:xfrm>
              <a:off x="7287122" y="1447520"/>
              <a:ext cx="1219403" cy="286667"/>
              <a:chOff x="7287122" y="1447520"/>
              <a:chExt cx="1219403" cy="286667"/>
            </a:xfrm>
          </p:grpSpPr>
          <p:sp>
            <p:nvSpPr>
              <p:cNvPr id="9195" name="Google Shape;9195;p65"/>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6" name="Google Shape;9196;p65"/>
              <p:cNvGrpSpPr/>
              <p:nvPr/>
            </p:nvGrpSpPr>
            <p:grpSpPr>
              <a:xfrm>
                <a:off x="7287122" y="1581977"/>
                <a:ext cx="852803" cy="73428"/>
                <a:chOff x="7287122" y="1581977"/>
                <a:chExt cx="852803" cy="73428"/>
              </a:xfrm>
            </p:grpSpPr>
            <p:sp>
              <p:nvSpPr>
                <p:cNvPr id="9197" name="Google Shape;9197;p65"/>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198" name="Google Shape;9198;p65"/>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199" name="Google Shape;9199;p65"/>
            <p:cNvGrpSpPr/>
            <p:nvPr/>
          </p:nvGrpSpPr>
          <p:grpSpPr>
            <a:xfrm>
              <a:off x="7287122" y="1165658"/>
              <a:ext cx="1219403" cy="344253"/>
              <a:chOff x="7287122" y="1165658"/>
              <a:chExt cx="1219403" cy="344253"/>
            </a:xfrm>
          </p:grpSpPr>
          <p:sp>
            <p:nvSpPr>
              <p:cNvPr id="9200" name="Google Shape;9200;p65"/>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1" name="Google Shape;9201;p65"/>
              <p:cNvGrpSpPr/>
              <p:nvPr/>
            </p:nvGrpSpPr>
            <p:grpSpPr>
              <a:xfrm>
                <a:off x="7287122" y="1341025"/>
                <a:ext cx="695703" cy="73419"/>
                <a:chOff x="7287122" y="1341025"/>
                <a:chExt cx="695703" cy="73419"/>
              </a:xfrm>
            </p:grpSpPr>
            <p:sp>
              <p:nvSpPr>
                <p:cNvPr id="9202" name="Google Shape;9202;p65"/>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203" name="Google Shape;9203;p65"/>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09"/>
        <p:cNvGrpSpPr/>
        <p:nvPr/>
      </p:nvGrpSpPr>
      <p:grpSpPr>
        <a:xfrm>
          <a:off x="0" y="0"/>
          <a:ext cx="0" cy="0"/>
          <a:chOff x="0" y="0"/>
          <a:chExt cx="0" cy="0"/>
        </a:xfrm>
      </p:grpSpPr>
      <p:sp>
        <p:nvSpPr>
          <p:cNvPr id="9510" name="Google Shape;9510;p67"/>
          <p:cNvSpPr/>
          <p:nvPr/>
        </p:nvSpPr>
        <p:spPr>
          <a:xfrm>
            <a:off x="844100" y="1308173"/>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7"/>
          <p:cNvSpPr/>
          <p:nvPr/>
        </p:nvSpPr>
        <p:spPr>
          <a:xfrm>
            <a:off x="844104" y="1772778"/>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7"/>
          <p:cNvSpPr/>
          <p:nvPr/>
        </p:nvSpPr>
        <p:spPr>
          <a:xfrm>
            <a:off x="852434" y="2202562"/>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13" name="Google Shape;9513;p67"/>
          <p:cNvGrpSpPr/>
          <p:nvPr/>
        </p:nvGrpSpPr>
        <p:grpSpPr>
          <a:xfrm>
            <a:off x="2987728" y="1336070"/>
            <a:ext cx="371882" cy="373766"/>
            <a:chOff x="-41270450" y="1973375"/>
            <a:chExt cx="315850" cy="317450"/>
          </a:xfrm>
        </p:grpSpPr>
        <p:sp>
          <p:nvSpPr>
            <p:cNvPr id="9514" name="Google Shape;9514;p67"/>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7"/>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7"/>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7"/>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8" name="Google Shape;9518;p67"/>
          <p:cNvGrpSpPr/>
          <p:nvPr/>
        </p:nvGrpSpPr>
        <p:grpSpPr>
          <a:xfrm>
            <a:off x="3005407" y="1783026"/>
            <a:ext cx="395871" cy="372088"/>
            <a:chOff x="-41291625" y="2339025"/>
            <a:chExt cx="336225" cy="316025"/>
          </a:xfrm>
        </p:grpSpPr>
        <p:sp>
          <p:nvSpPr>
            <p:cNvPr id="9519" name="Google Shape;9519;p67"/>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7"/>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21" name="Google Shape;9521;p67"/>
          <p:cNvSpPr/>
          <p:nvPr/>
        </p:nvSpPr>
        <p:spPr>
          <a:xfrm>
            <a:off x="2982027" y="1970041"/>
            <a:ext cx="0" cy="29"/>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7"/>
          <p:cNvSpPr/>
          <p:nvPr/>
        </p:nvSpPr>
        <p:spPr>
          <a:xfrm>
            <a:off x="3016426" y="2215314"/>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7"/>
          <p:cNvSpPr/>
          <p:nvPr/>
        </p:nvSpPr>
        <p:spPr>
          <a:xfrm>
            <a:off x="1807487" y="2652012"/>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7"/>
          <p:cNvSpPr/>
          <p:nvPr/>
        </p:nvSpPr>
        <p:spPr>
          <a:xfrm>
            <a:off x="1759274" y="3082043"/>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7"/>
          <p:cNvSpPr/>
          <p:nvPr/>
        </p:nvSpPr>
        <p:spPr>
          <a:xfrm>
            <a:off x="1735189" y="3576077"/>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7"/>
          <p:cNvSpPr/>
          <p:nvPr/>
        </p:nvSpPr>
        <p:spPr>
          <a:xfrm>
            <a:off x="3953247" y="2652248"/>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27" name="Google Shape;9527;p67"/>
          <p:cNvGrpSpPr/>
          <p:nvPr/>
        </p:nvGrpSpPr>
        <p:grpSpPr>
          <a:xfrm>
            <a:off x="1229534" y="1308077"/>
            <a:ext cx="396931" cy="373147"/>
            <a:chOff x="-42804750" y="1949600"/>
            <a:chExt cx="337125" cy="316925"/>
          </a:xfrm>
        </p:grpSpPr>
        <p:sp>
          <p:nvSpPr>
            <p:cNvPr id="9528" name="Google Shape;9528;p67"/>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7"/>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7"/>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1" name="Google Shape;9531;p67"/>
          <p:cNvGrpSpPr/>
          <p:nvPr/>
        </p:nvGrpSpPr>
        <p:grpSpPr>
          <a:xfrm>
            <a:off x="1292211" y="1760773"/>
            <a:ext cx="335706" cy="364258"/>
            <a:chOff x="-42778750" y="2320125"/>
            <a:chExt cx="285125" cy="309375"/>
          </a:xfrm>
        </p:grpSpPr>
        <p:sp>
          <p:nvSpPr>
            <p:cNvPr id="9532" name="Google Shape;9532;p67"/>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7"/>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4" name="Google Shape;9534;p67"/>
          <p:cNvGrpSpPr/>
          <p:nvPr/>
        </p:nvGrpSpPr>
        <p:grpSpPr>
          <a:xfrm>
            <a:off x="1269879" y="2207778"/>
            <a:ext cx="375591" cy="374678"/>
            <a:chOff x="-42796875" y="2680675"/>
            <a:chExt cx="319000" cy="318225"/>
          </a:xfrm>
        </p:grpSpPr>
        <p:sp>
          <p:nvSpPr>
            <p:cNvPr id="9535" name="Google Shape;9535;p67"/>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7"/>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7"/>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7"/>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7"/>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0" name="Google Shape;9540;p67"/>
          <p:cNvSpPr/>
          <p:nvPr/>
        </p:nvSpPr>
        <p:spPr>
          <a:xfrm>
            <a:off x="3439644" y="1333692"/>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7"/>
          <p:cNvSpPr/>
          <p:nvPr/>
        </p:nvSpPr>
        <p:spPr>
          <a:xfrm>
            <a:off x="3459773" y="1815159"/>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7"/>
          <p:cNvSpPr/>
          <p:nvPr/>
        </p:nvSpPr>
        <p:spPr>
          <a:xfrm>
            <a:off x="3469303" y="2215314"/>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7"/>
          <p:cNvSpPr/>
          <p:nvPr/>
        </p:nvSpPr>
        <p:spPr>
          <a:xfrm>
            <a:off x="2230466" y="2652012"/>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7"/>
          <p:cNvSpPr/>
          <p:nvPr/>
        </p:nvSpPr>
        <p:spPr>
          <a:xfrm>
            <a:off x="2117481" y="3435574"/>
            <a:ext cx="29" cy="29"/>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5" name="Google Shape;9545;p67"/>
          <p:cNvGrpSpPr/>
          <p:nvPr/>
        </p:nvGrpSpPr>
        <p:grpSpPr>
          <a:xfrm>
            <a:off x="2168150" y="3086053"/>
            <a:ext cx="390426" cy="369586"/>
            <a:chOff x="-39055650" y="2315975"/>
            <a:chExt cx="331600" cy="313900"/>
          </a:xfrm>
        </p:grpSpPr>
        <p:sp>
          <p:nvSpPr>
            <p:cNvPr id="9546" name="Google Shape;9546;p67"/>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7"/>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8" name="Google Shape;9548;p67"/>
          <p:cNvSpPr/>
          <p:nvPr/>
        </p:nvSpPr>
        <p:spPr>
          <a:xfrm>
            <a:off x="2174857" y="3604055"/>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7"/>
          <p:cNvSpPr/>
          <p:nvPr/>
        </p:nvSpPr>
        <p:spPr>
          <a:xfrm>
            <a:off x="3995440" y="3071387"/>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0" name="Google Shape;9550;p67"/>
          <p:cNvGrpSpPr/>
          <p:nvPr/>
        </p:nvGrpSpPr>
        <p:grpSpPr>
          <a:xfrm>
            <a:off x="1659816" y="1308254"/>
            <a:ext cx="380241" cy="371793"/>
            <a:chOff x="-42430625" y="1949750"/>
            <a:chExt cx="322950" cy="315775"/>
          </a:xfrm>
        </p:grpSpPr>
        <p:sp>
          <p:nvSpPr>
            <p:cNvPr id="9551" name="Google Shape;9551;p67"/>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7"/>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7"/>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7"/>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5" name="Google Shape;9555;p67"/>
          <p:cNvSpPr/>
          <p:nvPr/>
        </p:nvSpPr>
        <p:spPr>
          <a:xfrm>
            <a:off x="1719036" y="1755820"/>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7"/>
          <p:cNvSpPr/>
          <p:nvPr/>
        </p:nvSpPr>
        <p:spPr>
          <a:xfrm>
            <a:off x="1696509" y="2188264"/>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7"/>
          <p:cNvSpPr/>
          <p:nvPr/>
        </p:nvSpPr>
        <p:spPr>
          <a:xfrm>
            <a:off x="3917021" y="1342493"/>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7"/>
          <p:cNvSpPr/>
          <p:nvPr/>
        </p:nvSpPr>
        <p:spPr>
          <a:xfrm>
            <a:off x="3936416" y="1781781"/>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7"/>
          <p:cNvSpPr/>
          <p:nvPr/>
        </p:nvSpPr>
        <p:spPr>
          <a:xfrm>
            <a:off x="3906859" y="2214107"/>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7"/>
          <p:cNvSpPr/>
          <p:nvPr/>
        </p:nvSpPr>
        <p:spPr>
          <a:xfrm>
            <a:off x="2616350" y="2648981"/>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61" name="Google Shape;9561;p67"/>
          <p:cNvGrpSpPr/>
          <p:nvPr/>
        </p:nvGrpSpPr>
        <p:grpSpPr>
          <a:xfrm>
            <a:off x="2623344" y="3084199"/>
            <a:ext cx="372824" cy="372058"/>
            <a:chOff x="-38686275" y="2314400"/>
            <a:chExt cx="316650" cy="316000"/>
          </a:xfrm>
        </p:grpSpPr>
        <p:sp>
          <p:nvSpPr>
            <p:cNvPr id="9562" name="Google Shape;9562;p67"/>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7"/>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67"/>
          <p:cNvGrpSpPr/>
          <p:nvPr/>
        </p:nvGrpSpPr>
        <p:grpSpPr>
          <a:xfrm>
            <a:off x="2621946" y="3576239"/>
            <a:ext cx="375620" cy="373736"/>
            <a:chOff x="-38686275" y="2682250"/>
            <a:chExt cx="319025" cy="317425"/>
          </a:xfrm>
        </p:grpSpPr>
        <p:sp>
          <p:nvSpPr>
            <p:cNvPr id="9565" name="Google Shape;9565;p67"/>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7"/>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7" name="Google Shape;9567;p67"/>
          <p:cNvGrpSpPr/>
          <p:nvPr/>
        </p:nvGrpSpPr>
        <p:grpSpPr>
          <a:xfrm>
            <a:off x="3940328" y="3574782"/>
            <a:ext cx="391368" cy="376650"/>
            <a:chOff x="-37534750" y="2668075"/>
            <a:chExt cx="332400" cy="319900"/>
          </a:xfrm>
        </p:grpSpPr>
        <p:sp>
          <p:nvSpPr>
            <p:cNvPr id="9568" name="Google Shape;9568;p67"/>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7"/>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0" name="Google Shape;9570;p67"/>
          <p:cNvSpPr/>
          <p:nvPr/>
        </p:nvSpPr>
        <p:spPr>
          <a:xfrm>
            <a:off x="2106751" y="1307496"/>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1" name="Google Shape;9571;p67"/>
          <p:cNvGrpSpPr/>
          <p:nvPr/>
        </p:nvGrpSpPr>
        <p:grpSpPr>
          <a:xfrm>
            <a:off x="2131694" y="1755917"/>
            <a:ext cx="375591" cy="374060"/>
            <a:chOff x="-42062025" y="2316000"/>
            <a:chExt cx="319000" cy="317700"/>
          </a:xfrm>
        </p:grpSpPr>
        <p:sp>
          <p:nvSpPr>
            <p:cNvPr id="9572" name="Google Shape;9572;p67"/>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7"/>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4" name="Google Shape;9574;p67"/>
          <p:cNvSpPr/>
          <p:nvPr/>
        </p:nvSpPr>
        <p:spPr>
          <a:xfrm>
            <a:off x="2135027" y="2187352"/>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75" name="Google Shape;9575;p67"/>
          <p:cNvGrpSpPr/>
          <p:nvPr/>
        </p:nvGrpSpPr>
        <p:grpSpPr>
          <a:xfrm>
            <a:off x="876569" y="2667020"/>
            <a:ext cx="330143" cy="368173"/>
            <a:chOff x="-40150450" y="1977325"/>
            <a:chExt cx="280400" cy="312700"/>
          </a:xfrm>
        </p:grpSpPr>
        <p:sp>
          <p:nvSpPr>
            <p:cNvPr id="9576" name="Google Shape;9576;p67"/>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7"/>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7"/>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7"/>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67"/>
          <p:cNvGrpSpPr/>
          <p:nvPr/>
        </p:nvGrpSpPr>
        <p:grpSpPr>
          <a:xfrm>
            <a:off x="870534" y="3126239"/>
            <a:ext cx="342211" cy="372824"/>
            <a:chOff x="-40160700" y="2339625"/>
            <a:chExt cx="290650" cy="316650"/>
          </a:xfrm>
        </p:grpSpPr>
        <p:sp>
          <p:nvSpPr>
            <p:cNvPr id="9581" name="Google Shape;9581;p67"/>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7"/>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7"/>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7"/>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7"/>
          <p:cNvGrpSpPr/>
          <p:nvPr/>
        </p:nvGrpSpPr>
        <p:grpSpPr>
          <a:xfrm>
            <a:off x="852359" y="3576695"/>
            <a:ext cx="375591" cy="372824"/>
            <a:chOff x="-40171725" y="2705875"/>
            <a:chExt cx="319000" cy="316650"/>
          </a:xfrm>
        </p:grpSpPr>
        <p:sp>
          <p:nvSpPr>
            <p:cNvPr id="9586" name="Google Shape;9586;p67"/>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7"/>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67"/>
          <p:cNvGrpSpPr/>
          <p:nvPr/>
        </p:nvGrpSpPr>
        <p:grpSpPr>
          <a:xfrm>
            <a:off x="3109957" y="2651151"/>
            <a:ext cx="272686" cy="373766"/>
            <a:chOff x="-38275925" y="1946600"/>
            <a:chExt cx="231600" cy="317450"/>
          </a:xfrm>
        </p:grpSpPr>
        <p:sp>
          <p:nvSpPr>
            <p:cNvPr id="9589" name="Google Shape;9589;p67"/>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7"/>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1" name="Google Shape;9591;p67"/>
          <p:cNvSpPr/>
          <p:nvPr/>
        </p:nvSpPr>
        <p:spPr>
          <a:xfrm>
            <a:off x="3057873" y="3082867"/>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7"/>
          <p:cNvSpPr/>
          <p:nvPr/>
        </p:nvSpPr>
        <p:spPr>
          <a:xfrm>
            <a:off x="3137950" y="3575768"/>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3" name="Google Shape;9593;p67"/>
          <p:cNvGrpSpPr/>
          <p:nvPr/>
        </p:nvGrpSpPr>
        <p:grpSpPr>
          <a:xfrm>
            <a:off x="2173841" y="4048593"/>
            <a:ext cx="382096" cy="371911"/>
            <a:chOff x="-37190575" y="1951325"/>
            <a:chExt cx="324525" cy="315875"/>
          </a:xfrm>
        </p:grpSpPr>
        <p:sp>
          <p:nvSpPr>
            <p:cNvPr id="9594" name="Google Shape;9594;p67"/>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7"/>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7"/>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7"/>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7"/>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9" name="Google Shape;9599;p67"/>
          <p:cNvSpPr/>
          <p:nvPr/>
        </p:nvSpPr>
        <p:spPr>
          <a:xfrm>
            <a:off x="2541596" y="1305641"/>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00" name="Google Shape;9600;p67"/>
          <p:cNvGrpSpPr/>
          <p:nvPr/>
        </p:nvGrpSpPr>
        <p:grpSpPr>
          <a:xfrm>
            <a:off x="2574144" y="1834744"/>
            <a:ext cx="373736" cy="293055"/>
            <a:chOff x="-41694200" y="2382950"/>
            <a:chExt cx="317425" cy="248900"/>
          </a:xfrm>
        </p:grpSpPr>
        <p:sp>
          <p:nvSpPr>
            <p:cNvPr id="9601" name="Google Shape;9601;p67"/>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7"/>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67"/>
          <p:cNvGrpSpPr/>
          <p:nvPr/>
        </p:nvGrpSpPr>
        <p:grpSpPr>
          <a:xfrm>
            <a:off x="2570967" y="2188052"/>
            <a:ext cx="375591" cy="373766"/>
            <a:chOff x="-41695775" y="2683025"/>
            <a:chExt cx="319000" cy="317450"/>
          </a:xfrm>
        </p:grpSpPr>
        <p:sp>
          <p:nvSpPr>
            <p:cNvPr id="9604" name="Google Shape;9604;p67"/>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7"/>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7"/>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67"/>
          <p:cNvGrpSpPr/>
          <p:nvPr/>
        </p:nvGrpSpPr>
        <p:grpSpPr>
          <a:xfrm>
            <a:off x="1313266" y="2680822"/>
            <a:ext cx="342211" cy="375620"/>
            <a:chOff x="-39792875" y="1971800"/>
            <a:chExt cx="290650" cy="319025"/>
          </a:xfrm>
        </p:grpSpPr>
        <p:sp>
          <p:nvSpPr>
            <p:cNvPr id="9608" name="Google Shape;9608;p67"/>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7"/>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67"/>
          <p:cNvGrpSpPr/>
          <p:nvPr/>
        </p:nvGrpSpPr>
        <p:grpSpPr>
          <a:xfrm>
            <a:off x="1323705" y="3129047"/>
            <a:ext cx="324609" cy="374825"/>
            <a:chOff x="-39783425" y="2337925"/>
            <a:chExt cx="275700" cy="318350"/>
          </a:xfrm>
        </p:grpSpPr>
        <p:sp>
          <p:nvSpPr>
            <p:cNvPr id="9611" name="Google Shape;9611;p67"/>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7"/>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3" name="Google Shape;9613;p67"/>
          <p:cNvSpPr/>
          <p:nvPr/>
        </p:nvSpPr>
        <p:spPr>
          <a:xfrm>
            <a:off x="1296433" y="3576475"/>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14" name="Google Shape;9614;p67"/>
          <p:cNvGrpSpPr/>
          <p:nvPr/>
        </p:nvGrpSpPr>
        <p:grpSpPr>
          <a:xfrm>
            <a:off x="3490328" y="2653006"/>
            <a:ext cx="383950" cy="372618"/>
            <a:chOff x="-37956150" y="1948175"/>
            <a:chExt cx="326100" cy="316475"/>
          </a:xfrm>
        </p:grpSpPr>
        <p:sp>
          <p:nvSpPr>
            <p:cNvPr id="9615" name="Google Shape;9615;p67"/>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7"/>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7"/>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8" name="Google Shape;9618;p67"/>
          <p:cNvGrpSpPr/>
          <p:nvPr/>
        </p:nvGrpSpPr>
        <p:grpSpPr>
          <a:xfrm>
            <a:off x="3497847" y="3160259"/>
            <a:ext cx="375620" cy="243015"/>
            <a:chOff x="-37953000" y="2379000"/>
            <a:chExt cx="319025" cy="206400"/>
          </a:xfrm>
        </p:grpSpPr>
        <p:sp>
          <p:nvSpPr>
            <p:cNvPr id="9619" name="Google Shape;9619;p67"/>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7"/>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67"/>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67"/>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7"/>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4" name="Google Shape;9624;p67"/>
          <p:cNvSpPr/>
          <p:nvPr/>
        </p:nvSpPr>
        <p:spPr>
          <a:xfrm>
            <a:off x="3490950" y="3575768"/>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7"/>
          <p:cNvSpPr/>
          <p:nvPr/>
        </p:nvSpPr>
        <p:spPr>
          <a:xfrm>
            <a:off x="2669201" y="4047649"/>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7"/>
          <p:cNvSpPr txBox="1">
            <a:spLocks noGrp="1"/>
          </p:cNvSpPr>
          <p:nvPr>
            <p:ph type="title" idx="4294967295"/>
          </p:nvPr>
        </p:nvSpPr>
        <p:spPr>
          <a:xfrm>
            <a:off x="849675"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627" name="Google Shape;9627;p67"/>
          <p:cNvSpPr txBox="1">
            <a:spLocks noGrp="1"/>
          </p:cNvSpPr>
          <p:nvPr>
            <p:ph type="title" idx="4294967295"/>
          </p:nvPr>
        </p:nvSpPr>
        <p:spPr>
          <a:xfrm>
            <a:off x="4858400" y="722092"/>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628" name="Google Shape;9628;p67"/>
          <p:cNvSpPr/>
          <p:nvPr/>
        </p:nvSpPr>
        <p:spPr>
          <a:xfrm>
            <a:off x="486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9" name="Google Shape;9629;p67"/>
          <p:cNvGrpSpPr/>
          <p:nvPr/>
        </p:nvGrpSpPr>
        <p:grpSpPr>
          <a:xfrm>
            <a:off x="4865594" y="1782519"/>
            <a:ext cx="354107" cy="355063"/>
            <a:chOff x="-28467625" y="2331750"/>
            <a:chExt cx="296150" cy="296950"/>
          </a:xfrm>
        </p:grpSpPr>
        <p:sp>
          <p:nvSpPr>
            <p:cNvPr id="9630" name="Google Shape;9630;p67"/>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7"/>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67"/>
          <p:cNvGrpSpPr/>
          <p:nvPr/>
        </p:nvGrpSpPr>
        <p:grpSpPr>
          <a:xfrm>
            <a:off x="4879719" y="2225601"/>
            <a:ext cx="325858" cy="351327"/>
            <a:chOff x="-28461325" y="2701925"/>
            <a:chExt cx="272525" cy="293825"/>
          </a:xfrm>
        </p:grpSpPr>
        <p:sp>
          <p:nvSpPr>
            <p:cNvPr id="9633" name="Google Shape;9633;p67"/>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7"/>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7"/>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6" name="Google Shape;9636;p67"/>
          <p:cNvGrpSpPr/>
          <p:nvPr/>
        </p:nvGrpSpPr>
        <p:grpSpPr>
          <a:xfrm>
            <a:off x="7103910" y="1399238"/>
            <a:ext cx="354107" cy="226974"/>
            <a:chOff x="-26585200" y="2025375"/>
            <a:chExt cx="296150" cy="189825"/>
          </a:xfrm>
        </p:grpSpPr>
        <p:sp>
          <p:nvSpPr>
            <p:cNvPr id="9637" name="Google Shape;9637;p67"/>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7"/>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7"/>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7"/>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7"/>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2" name="Google Shape;9642;p67"/>
          <p:cNvGrpSpPr/>
          <p:nvPr/>
        </p:nvGrpSpPr>
        <p:grpSpPr>
          <a:xfrm>
            <a:off x="7104373" y="1783461"/>
            <a:ext cx="353180" cy="353180"/>
            <a:chOff x="-26584425" y="2340425"/>
            <a:chExt cx="295375" cy="295375"/>
          </a:xfrm>
        </p:grpSpPr>
        <p:sp>
          <p:nvSpPr>
            <p:cNvPr id="9643" name="Google Shape;9643;p67"/>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7"/>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7"/>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67"/>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67"/>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8" name="Google Shape;9648;p67"/>
          <p:cNvGrpSpPr/>
          <p:nvPr/>
        </p:nvGrpSpPr>
        <p:grpSpPr>
          <a:xfrm>
            <a:off x="7099202" y="2224555"/>
            <a:ext cx="363523" cy="353419"/>
            <a:chOff x="-26585200" y="2710400"/>
            <a:chExt cx="304025" cy="295575"/>
          </a:xfrm>
        </p:grpSpPr>
        <p:sp>
          <p:nvSpPr>
            <p:cNvPr id="9649" name="Google Shape;9649;p67"/>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7"/>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7"/>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7"/>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7"/>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7"/>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7"/>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7"/>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7"/>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7"/>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7"/>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7"/>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1" name="Google Shape;9661;p67"/>
          <p:cNvGrpSpPr/>
          <p:nvPr/>
        </p:nvGrpSpPr>
        <p:grpSpPr>
          <a:xfrm>
            <a:off x="5754337" y="2666033"/>
            <a:ext cx="354136" cy="353210"/>
            <a:chOff x="-24709875" y="1970225"/>
            <a:chExt cx="296175" cy="295400"/>
          </a:xfrm>
        </p:grpSpPr>
        <p:sp>
          <p:nvSpPr>
            <p:cNvPr id="9662" name="Google Shape;9662;p67"/>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7"/>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4" name="Google Shape;9664;p67"/>
          <p:cNvGrpSpPr/>
          <p:nvPr/>
        </p:nvGrpSpPr>
        <p:grpSpPr>
          <a:xfrm>
            <a:off x="5786352" y="3112911"/>
            <a:ext cx="290107" cy="354107"/>
            <a:chOff x="-24683100" y="2340425"/>
            <a:chExt cx="242625" cy="296150"/>
          </a:xfrm>
        </p:grpSpPr>
        <p:sp>
          <p:nvSpPr>
            <p:cNvPr id="9665" name="Google Shape;9665;p67"/>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7"/>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7"/>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7"/>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9" name="Google Shape;9669;p67"/>
          <p:cNvSpPr/>
          <p:nvPr/>
        </p:nvSpPr>
        <p:spPr>
          <a:xfrm>
            <a:off x="578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0" name="Google Shape;9670;p67"/>
          <p:cNvGrpSpPr/>
          <p:nvPr/>
        </p:nvGrpSpPr>
        <p:grpSpPr>
          <a:xfrm>
            <a:off x="7992594" y="2666033"/>
            <a:ext cx="360713" cy="353210"/>
            <a:chOff x="-22881800" y="1971800"/>
            <a:chExt cx="301675" cy="295400"/>
          </a:xfrm>
        </p:grpSpPr>
        <p:sp>
          <p:nvSpPr>
            <p:cNvPr id="9671" name="Google Shape;9671;p67"/>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7"/>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7"/>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7"/>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7"/>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7"/>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7" name="Google Shape;9677;p67"/>
          <p:cNvSpPr/>
          <p:nvPr/>
        </p:nvSpPr>
        <p:spPr>
          <a:xfrm>
            <a:off x="532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7"/>
          <p:cNvSpPr/>
          <p:nvPr/>
        </p:nvSpPr>
        <p:spPr>
          <a:xfrm>
            <a:off x="530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9" name="Google Shape;9679;p67"/>
          <p:cNvGrpSpPr/>
          <p:nvPr/>
        </p:nvGrpSpPr>
        <p:grpSpPr>
          <a:xfrm>
            <a:off x="5368939" y="2224196"/>
            <a:ext cx="227930" cy="354136"/>
            <a:chOff x="-28043900" y="2701925"/>
            <a:chExt cx="190625" cy="296175"/>
          </a:xfrm>
        </p:grpSpPr>
        <p:sp>
          <p:nvSpPr>
            <p:cNvPr id="9680" name="Google Shape;9680;p67"/>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7"/>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7"/>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67"/>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67"/>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5" name="Google Shape;9685;p67"/>
          <p:cNvGrpSpPr/>
          <p:nvPr/>
        </p:nvGrpSpPr>
        <p:grpSpPr>
          <a:xfrm>
            <a:off x="7541805" y="1336135"/>
            <a:ext cx="354136" cy="353180"/>
            <a:chOff x="-26215025" y="1971025"/>
            <a:chExt cx="296175" cy="295375"/>
          </a:xfrm>
        </p:grpSpPr>
        <p:sp>
          <p:nvSpPr>
            <p:cNvPr id="9686" name="Google Shape;9686;p67"/>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7"/>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7"/>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7"/>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7"/>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7"/>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7"/>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7"/>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4" name="Google Shape;9694;p67"/>
          <p:cNvGrpSpPr/>
          <p:nvPr/>
        </p:nvGrpSpPr>
        <p:grpSpPr>
          <a:xfrm>
            <a:off x="7541327" y="1783924"/>
            <a:ext cx="355093" cy="352253"/>
            <a:chOff x="-26215825" y="2341200"/>
            <a:chExt cx="296975" cy="294600"/>
          </a:xfrm>
        </p:grpSpPr>
        <p:sp>
          <p:nvSpPr>
            <p:cNvPr id="9695" name="Google Shape;9695;p67"/>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7"/>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7" name="Google Shape;9697;p67"/>
          <p:cNvGrpSpPr/>
          <p:nvPr/>
        </p:nvGrpSpPr>
        <p:grpSpPr>
          <a:xfrm>
            <a:off x="7573357" y="2224674"/>
            <a:ext cx="291033" cy="353180"/>
            <a:chOff x="-26179575" y="2710600"/>
            <a:chExt cx="243400" cy="295375"/>
          </a:xfrm>
        </p:grpSpPr>
        <p:sp>
          <p:nvSpPr>
            <p:cNvPr id="9698" name="Google Shape;9698;p67"/>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7"/>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0" name="Google Shape;9700;p67"/>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1" name="Google Shape;9701;p67"/>
          <p:cNvGrpSpPr/>
          <p:nvPr/>
        </p:nvGrpSpPr>
        <p:grpSpPr>
          <a:xfrm>
            <a:off x="6212417" y="2666048"/>
            <a:ext cx="337187" cy="353180"/>
            <a:chOff x="-24328675" y="1971025"/>
            <a:chExt cx="282000" cy="295375"/>
          </a:xfrm>
        </p:grpSpPr>
        <p:sp>
          <p:nvSpPr>
            <p:cNvPr id="9702" name="Google Shape;9702;p67"/>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7"/>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4" name="Google Shape;9704;p67"/>
          <p:cNvGrpSpPr/>
          <p:nvPr/>
        </p:nvGrpSpPr>
        <p:grpSpPr>
          <a:xfrm>
            <a:off x="6214778" y="3113374"/>
            <a:ext cx="332464" cy="353180"/>
            <a:chOff x="-24330250" y="2340425"/>
            <a:chExt cx="278050" cy="295375"/>
          </a:xfrm>
        </p:grpSpPr>
        <p:sp>
          <p:nvSpPr>
            <p:cNvPr id="9705" name="Google Shape;9705;p67"/>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7"/>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7"/>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7"/>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7"/>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7"/>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7"/>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2" name="Google Shape;9712;p67"/>
          <p:cNvGrpSpPr/>
          <p:nvPr/>
        </p:nvGrpSpPr>
        <p:grpSpPr>
          <a:xfrm>
            <a:off x="6204420" y="3554587"/>
            <a:ext cx="353180" cy="353180"/>
            <a:chOff x="-24338900" y="2710600"/>
            <a:chExt cx="295375" cy="295375"/>
          </a:xfrm>
        </p:grpSpPr>
        <p:sp>
          <p:nvSpPr>
            <p:cNvPr id="9713" name="Google Shape;9713;p67"/>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7"/>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5" name="Google Shape;9715;p67"/>
          <p:cNvGrpSpPr/>
          <p:nvPr/>
        </p:nvGrpSpPr>
        <p:grpSpPr>
          <a:xfrm>
            <a:off x="7995419" y="3113972"/>
            <a:ext cx="355063" cy="351984"/>
            <a:chOff x="-22859750" y="2335900"/>
            <a:chExt cx="296950" cy="294375"/>
          </a:xfrm>
        </p:grpSpPr>
        <p:sp>
          <p:nvSpPr>
            <p:cNvPr id="9716" name="Google Shape;9716;p67"/>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7"/>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7"/>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67"/>
          <p:cNvGrpSpPr/>
          <p:nvPr/>
        </p:nvGrpSpPr>
        <p:grpSpPr>
          <a:xfrm>
            <a:off x="5774767" y="1336120"/>
            <a:ext cx="311749" cy="353210"/>
            <a:chOff x="-27710725" y="1959200"/>
            <a:chExt cx="260725" cy="295400"/>
          </a:xfrm>
        </p:grpSpPr>
        <p:sp>
          <p:nvSpPr>
            <p:cNvPr id="9720" name="Google Shape;9720;p67"/>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7"/>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2" name="Google Shape;9722;p67"/>
          <p:cNvGrpSpPr/>
          <p:nvPr/>
        </p:nvGrpSpPr>
        <p:grpSpPr>
          <a:xfrm>
            <a:off x="5752631" y="1844666"/>
            <a:ext cx="356020" cy="230770"/>
            <a:chOff x="-27728850" y="2382950"/>
            <a:chExt cx="297750" cy="193000"/>
          </a:xfrm>
        </p:grpSpPr>
        <p:sp>
          <p:nvSpPr>
            <p:cNvPr id="9723" name="Google Shape;9723;p67"/>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7"/>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7"/>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6" name="Google Shape;9726;p67"/>
          <p:cNvSpPr/>
          <p:nvPr/>
        </p:nvSpPr>
        <p:spPr>
          <a:xfrm>
            <a:off x="575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7"/>
          <p:cNvSpPr/>
          <p:nvPr/>
        </p:nvSpPr>
        <p:spPr>
          <a:xfrm>
            <a:off x="798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8" name="Google Shape;9728;p67"/>
          <p:cNvGrpSpPr/>
          <p:nvPr/>
        </p:nvGrpSpPr>
        <p:grpSpPr>
          <a:xfrm>
            <a:off x="7983975" y="1792877"/>
            <a:ext cx="354136" cy="334348"/>
            <a:chOff x="-25844850" y="2357750"/>
            <a:chExt cx="296175" cy="279625"/>
          </a:xfrm>
        </p:grpSpPr>
        <p:sp>
          <p:nvSpPr>
            <p:cNvPr id="9729" name="Google Shape;9729;p67"/>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7"/>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7"/>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7"/>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7"/>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7"/>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35" name="Google Shape;9735;p67"/>
          <p:cNvSpPr/>
          <p:nvPr/>
        </p:nvSpPr>
        <p:spPr>
          <a:xfrm>
            <a:off x="798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6" name="Google Shape;9736;p67"/>
          <p:cNvGrpSpPr/>
          <p:nvPr/>
        </p:nvGrpSpPr>
        <p:grpSpPr>
          <a:xfrm>
            <a:off x="6712883" y="2666033"/>
            <a:ext cx="228887" cy="353210"/>
            <a:chOff x="-23917525" y="1970225"/>
            <a:chExt cx="191425" cy="295400"/>
          </a:xfrm>
        </p:grpSpPr>
        <p:sp>
          <p:nvSpPr>
            <p:cNvPr id="9737" name="Google Shape;9737;p67"/>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7"/>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7"/>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67"/>
          <p:cNvGrpSpPr/>
          <p:nvPr/>
        </p:nvGrpSpPr>
        <p:grpSpPr>
          <a:xfrm>
            <a:off x="6668164" y="3112911"/>
            <a:ext cx="318325" cy="354107"/>
            <a:chOff x="-23952175" y="2340425"/>
            <a:chExt cx="266225" cy="296150"/>
          </a:xfrm>
        </p:grpSpPr>
        <p:sp>
          <p:nvSpPr>
            <p:cNvPr id="9741" name="Google Shape;9741;p67"/>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7"/>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43" name="Google Shape;9743;p67"/>
          <p:cNvSpPr/>
          <p:nvPr/>
        </p:nvSpPr>
        <p:spPr>
          <a:xfrm>
            <a:off x="664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44" name="Google Shape;9744;p67"/>
          <p:cNvGrpSpPr/>
          <p:nvPr/>
        </p:nvGrpSpPr>
        <p:grpSpPr>
          <a:xfrm>
            <a:off x="8053336" y="3553167"/>
            <a:ext cx="239230" cy="356020"/>
            <a:chOff x="-22811700" y="2700350"/>
            <a:chExt cx="200075" cy="297750"/>
          </a:xfrm>
        </p:grpSpPr>
        <p:sp>
          <p:nvSpPr>
            <p:cNvPr id="9745" name="Google Shape;9745;p67"/>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7"/>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7"/>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8" name="Google Shape;9748;p67"/>
          <p:cNvGrpSpPr/>
          <p:nvPr/>
        </p:nvGrpSpPr>
        <p:grpSpPr>
          <a:xfrm>
            <a:off x="6201787" y="1335656"/>
            <a:ext cx="355063" cy="354136"/>
            <a:chOff x="-27358650" y="1961575"/>
            <a:chExt cx="296950" cy="296175"/>
          </a:xfrm>
        </p:grpSpPr>
        <p:sp>
          <p:nvSpPr>
            <p:cNvPr id="9749" name="Google Shape;9749;p67"/>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7"/>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1" name="Google Shape;9751;p67"/>
          <p:cNvSpPr/>
          <p:nvPr/>
        </p:nvSpPr>
        <p:spPr>
          <a:xfrm>
            <a:off x="624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7"/>
          <p:cNvSpPr/>
          <p:nvPr/>
        </p:nvSpPr>
        <p:spPr>
          <a:xfrm>
            <a:off x="620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3" name="Google Shape;9753;p67"/>
          <p:cNvGrpSpPr/>
          <p:nvPr/>
        </p:nvGrpSpPr>
        <p:grpSpPr>
          <a:xfrm>
            <a:off x="7100357" y="2666048"/>
            <a:ext cx="354136" cy="353180"/>
            <a:chOff x="-23599325" y="1971025"/>
            <a:chExt cx="296175" cy="295375"/>
          </a:xfrm>
        </p:grpSpPr>
        <p:sp>
          <p:nvSpPr>
            <p:cNvPr id="9754" name="Google Shape;9754;p67"/>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7"/>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56" name="Google Shape;9756;p67"/>
          <p:cNvSpPr/>
          <p:nvPr/>
        </p:nvSpPr>
        <p:spPr>
          <a:xfrm>
            <a:off x="710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7"/>
          <p:cNvSpPr/>
          <p:nvPr/>
        </p:nvSpPr>
        <p:spPr>
          <a:xfrm>
            <a:off x="709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7"/>
          <p:cNvSpPr/>
          <p:nvPr/>
        </p:nvSpPr>
        <p:spPr>
          <a:xfrm>
            <a:off x="620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59" name="Google Shape;9759;p67"/>
          <p:cNvGrpSpPr/>
          <p:nvPr/>
        </p:nvGrpSpPr>
        <p:grpSpPr>
          <a:xfrm>
            <a:off x="6644801" y="1335776"/>
            <a:ext cx="360713" cy="353897"/>
            <a:chOff x="-26993200" y="1961775"/>
            <a:chExt cx="301675" cy="295975"/>
          </a:xfrm>
        </p:grpSpPr>
        <p:sp>
          <p:nvSpPr>
            <p:cNvPr id="9760" name="Google Shape;9760;p67"/>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7"/>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7"/>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67"/>
          <p:cNvGrpSpPr/>
          <p:nvPr/>
        </p:nvGrpSpPr>
        <p:grpSpPr>
          <a:xfrm>
            <a:off x="6669761" y="1783461"/>
            <a:ext cx="310792" cy="353180"/>
            <a:chOff x="-26970350" y="2332550"/>
            <a:chExt cx="259925" cy="295375"/>
          </a:xfrm>
        </p:grpSpPr>
        <p:sp>
          <p:nvSpPr>
            <p:cNvPr id="9764" name="Google Shape;9764;p67"/>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7"/>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6" name="Google Shape;9766;p67"/>
          <p:cNvGrpSpPr/>
          <p:nvPr/>
        </p:nvGrpSpPr>
        <p:grpSpPr>
          <a:xfrm>
            <a:off x="6649046" y="2256226"/>
            <a:ext cx="352223" cy="290077"/>
            <a:chOff x="-26986100" y="2735800"/>
            <a:chExt cx="294575" cy="242600"/>
          </a:xfrm>
        </p:grpSpPr>
        <p:sp>
          <p:nvSpPr>
            <p:cNvPr id="9767" name="Google Shape;9767;p67"/>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7"/>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9" name="Google Shape;9769;p67"/>
          <p:cNvGrpSpPr/>
          <p:nvPr/>
        </p:nvGrpSpPr>
        <p:grpSpPr>
          <a:xfrm>
            <a:off x="7548093" y="2665569"/>
            <a:ext cx="355063" cy="354136"/>
            <a:chOff x="-23229925" y="1970225"/>
            <a:chExt cx="296950" cy="296175"/>
          </a:xfrm>
        </p:grpSpPr>
        <p:sp>
          <p:nvSpPr>
            <p:cNvPr id="9770" name="Google Shape;9770;p67"/>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7"/>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7"/>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7"/>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4" name="Google Shape;9774;p67"/>
          <p:cNvGrpSpPr/>
          <p:nvPr/>
        </p:nvGrpSpPr>
        <p:grpSpPr>
          <a:xfrm>
            <a:off x="7590466" y="3112432"/>
            <a:ext cx="270318" cy="355063"/>
            <a:chOff x="-23177950" y="2340425"/>
            <a:chExt cx="226075" cy="296950"/>
          </a:xfrm>
        </p:grpSpPr>
        <p:sp>
          <p:nvSpPr>
            <p:cNvPr id="9775" name="Google Shape;9775;p67"/>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7"/>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7" name="Google Shape;9777;p67"/>
          <p:cNvGrpSpPr/>
          <p:nvPr/>
        </p:nvGrpSpPr>
        <p:grpSpPr>
          <a:xfrm>
            <a:off x="7548556" y="3554109"/>
            <a:ext cx="354136" cy="354136"/>
            <a:chOff x="-23229150" y="2710600"/>
            <a:chExt cx="296175" cy="296175"/>
          </a:xfrm>
        </p:grpSpPr>
        <p:sp>
          <p:nvSpPr>
            <p:cNvPr id="9778" name="Google Shape;9778;p67"/>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7"/>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0" name="Google Shape;9780;p67"/>
          <p:cNvSpPr/>
          <p:nvPr/>
        </p:nvSpPr>
        <p:spPr>
          <a:xfrm>
            <a:off x="665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7"/>
          <p:cNvSpPr/>
          <p:nvPr/>
        </p:nvSpPr>
        <p:spPr>
          <a:xfrm>
            <a:off x="488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2" name="Google Shape;9782;p67"/>
          <p:cNvGrpSpPr/>
          <p:nvPr/>
        </p:nvGrpSpPr>
        <p:grpSpPr>
          <a:xfrm>
            <a:off x="4865631" y="3123732"/>
            <a:ext cx="356946" cy="332464"/>
            <a:chOff x="-25477800" y="2357750"/>
            <a:chExt cx="298525" cy="278050"/>
          </a:xfrm>
        </p:grpSpPr>
        <p:sp>
          <p:nvSpPr>
            <p:cNvPr id="9783" name="Google Shape;9783;p67"/>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7"/>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5" name="Google Shape;9785;p67"/>
          <p:cNvSpPr/>
          <p:nvPr/>
        </p:nvSpPr>
        <p:spPr>
          <a:xfrm>
            <a:off x="486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67"/>
          <p:cNvSpPr/>
          <p:nvPr/>
        </p:nvSpPr>
        <p:spPr>
          <a:xfrm>
            <a:off x="530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7" name="Google Shape;9787;p67"/>
          <p:cNvGrpSpPr/>
          <p:nvPr/>
        </p:nvGrpSpPr>
        <p:grpSpPr>
          <a:xfrm>
            <a:off x="5308265" y="3112911"/>
            <a:ext cx="353180" cy="354107"/>
            <a:chOff x="-25104475" y="2340425"/>
            <a:chExt cx="295375" cy="296150"/>
          </a:xfrm>
        </p:grpSpPr>
        <p:sp>
          <p:nvSpPr>
            <p:cNvPr id="9788" name="Google Shape;9788;p67"/>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7"/>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7"/>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7"/>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2" name="Google Shape;9792;p67"/>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7"/>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7"/>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7"/>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7"/>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7" name="Google Shape;9797;p67"/>
          <p:cNvSpPr/>
          <p:nvPr/>
        </p:nvSpPr>
        <p:spPr>
          <a:xfrm>
            <a:off x="530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01"/>
        <p:cNvGrpSpPr/>
        <p:nvPr/>
      </p:nvGrpSpPr>
      <p:grpSpPr>
        <a:xfrm>
          <a:off x="0" y="0"/>
          <a:ext cx="0" cy="0"/>
          <a:chOff x="0" y="0"/>
          <a:chExt cx="0" cy="0"/>
        </a:xfrm>
      </p:grpSpPr>
      <p:sp>
        <p:nvSpPr>
          <p:cNvPr id="9802" name="Google Shape;9802;p68"/>
          <p:cNvSpPr txBox="1">
            <a:spLocks noGrp="1"/>
          </p:cNvSpPr>
          <p:nvPr>
            <p:ph type="title" idx="4294967295"/>
          </p:nvPr>
        </p:nvSpPr>
        <p:spPr>
          <a:xfrm>
            <a:off x="849675"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9803" name="Google Shape;9803;p68"/>
          <p:cNvSpPr txBox="1">
            <a:spLocks noGrp="1"/>
          </p:cNvSpPr>
          <p:nvPr>
            <p:ph type="title" idx="4294967295"/>
          </p:nvPr>
        </p:nvSpPr>
        <p:spPr>
          <a:xfrm>
            <a:off x="4858400" y="7159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9804" name="Google Shape;9804;p68"/>
          <p:cNvGrpSpPr/>
          <p:nvPr/>
        </p:nvGrpSpPr>
        <p:grpSpPr>
          <a:xfrm>
            <a:off x="854368" y="1313920"/>
            <a:ext cx="366269" cy="366240"/>
            <a:chOff x="-65131525" y="1914325"/>
            <a:chExt cx="316650" cy="316625"/>
          </a:xfrm>
        </p:grpSpPr>
        <p:sp>
          <p:nvSpPr>
            <p:cNvPr id="9805" name="Google Shape;9805;p68"/>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8"/>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7" name="Google Shape;9807;p68"/>
          <p:cNvGrpSpPr/>
          <p:nvPr/>
        </p:nvGrpSpPr>
        <p:grpSpPr>
          <a:xfrm>
            <a:off x="854368" y="1794207"/>
            <a:ext cx="366269" cy="366269"/>
            <a:chOff x="-65131525" y="2281350"/>
            <a:chExt cx="316650" cy="316650"/>
          </a:xfrm>
        </p:grpSpPr>
        <p:sp>
          <p:nvSpPr>
            <p:cNvPr id="9808" name="Google Shape;9808;p68"/>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8"/>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0" name="Google Shape;9810;p68"/>
          <p:cNvGrpSpPr/>
          <p:nvPr/>
        </p:nvGrpSpPr>
        <p:grpSpPr>
          <a:xfrm>
            <a:off x="857564" y="2259206"/>
            <a:ext cx="359878" cy="367165"/>
            <a:chOff x="-65129950" y="2646800"/>
            <a:chExt cx="311125" cy="317425"/>
          </a:xfrm>
        </p:grpSpPr>
        <p:sp>
          <p:nvSpPr>
            <p:cNvPr id="9811" name="Google Shape;9811;p68"/>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8"/>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3" name="Google Shape;9813;p68"/>
          <p:cNvGrpSpPr/>
          <p:nvPr/>
        </p:nvGrpSpPr>
        <p:grpSpPr>
          <a:xfrm>
            <a:off x="3060897" y="1312532"/>
            <a:ext cx="368987" cy="369016"/>
            <a:chOff x="-63252250" y="1930850"/>
            <a:chExt cx="319000" cy="319025"/>
          </a:xfrm>
        </p:grpSpPr>
        <p:sp>
          <p:nvSpPr>
            <p:cNvPr id="9814" name="Google Shape;9814;p68"/>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8"/>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16" name="Google Shape;9816;p68"/>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17" name="Google Shape;9817;p68"/>
          <p:cNvGrpSpPr/>
          <p:nvPr/>
        </p:nvGrpSpPr>
        <p:grpSpPr>
          <a:xfrm>
            <a:off x="3061808" y="2258743"/>
            <a:ext cx="367165" cy="368091"/>
            <a:chOff x="-63250675" y="2664125"/>
            <a:chExt cx="317425" cy="318225"/>
          </a:xfrm>
        </p:grpSpPr>
        <p:sp>
          <p:nvSpPr>
            <p:cNvPr id="9818" name="Google Shape;9818;p68"/>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8"/>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0" name="Google Shape;9820;p68"/>
          <p:cNvGrpSpPr/>
          <p:nvPr/>
        </p:nvGrpSpPr>
        <p:grpSpPr>
          <a:xfrm>
            <a:off x="1738471" y="2735150"/>
            <a:ext cx="363522" cy="361266"/>
            <a:chOff x="-61354075" y="1940500"/>
            <a:chExt cx="314275" cy="312325"/>
          </a:xfrm>
        </p:grpSpPr>
        <p:sp>
          <p:nvSpPr>
            <p:cNvPr id="9821" name="Google Shape;9821;p68"/>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8"/>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8"/>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8"/>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5" name="Google Shape;9825;p68"/>
          <p:cNvGrpSpPr/>
          <p:nvPr/>
        </p:nvGrpSpPr>
        <p:grpSpPr>
          <a:xfrm>
            <a:off x="1737098" y="3183702"/>
            <a:ext cx="366269" cy="336195"/>
            <a:chOff x="-61354875" y="2322300"/>
            <a:chExt cx="316650" cy="290650"/>
          </a:xfrm>
        </p:grpSpPr>
        <p:sp>
          <p:nvSpPr>
            <p:cNvPr id="9826" name="Google Shape;9826;p68"/>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8"/>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8"/>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9" name="Google Shape;9829;p68"/>
          <p:cNvGrpSpPr/>
          <p:nvPr/>
        </p:nvGrpSpPr>
        <p:grpSpPr>
          <a:xfrm>
            <a:off x="1737098" y="3611266"/>
            <a:ext cx="366269" cy="366269"/>
            <a:chOff x="-61354875" y="2671225"/>
            <a:chExt cx="316650" cy="316650"/>
          </a:xfrm>
        </p:grpSpPr>
        <p:sp>
          <p:nvSpPr>
            <p:cNvPr id="9830" name="Google Shape;9830;p68"/>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8"/>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8"/>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8"/>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8"/>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5" name="Google Shape;9835;p68"/>
          <p:cNvGrpSpPr/>
          <p:nvPr/>
        </p:nvGrpSpPr>
        <p:grpSpPr>
          <a:xfrm>
            <a:off x="3952502" y="2731001"/>
            <a:ext cx="368987" cy="369566"/>
            <a:chOff x="-59502375" y="1904375"/>
            <a:chExt cx="319000" cy="319500"/>
          </a:xfrm>
        </p:grpSpPr>
        <p:sp>
          <p:nvSpPr>
            <p:cNvPr id="9836" name="Google Shape;9836;p68"/>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8"/>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8"/>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9" name="Google Shape;9839;p68"/>
          <p:cNvGrpSpPr/>
          <p:nvPr/>
        </p:nvGrpSpPr>
        <p:grpSpPr>
          <a:xfrm>
            <a:off x="1298621" y="1315207"/>
            <a:ext cx="368987" cy="363666"/>
            <a:chOff x="-64774725" y="1916550"/>
            <a:chExt cx="319000" cy="314400"/>
          </a:xfrm>
        </p:grpSpPr>
        <p:sp>
          <p:nvSpPr>
            <p:cNvPr id="9840" name="Google Shape;9840;p68"/>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8"/>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2" name="Google Shape;9842;p68"/>
          <p:cNvGrpSpPr/>
          <p:nvPr/>
        </p:nvGrpSpPr>
        <p:grpSpPr>
          <a:xfrm>
            <a:off x="1299979" y="1792386"/>
            <a:ext cx="366269" cy="369913"/>
            <a:chOff x="-64764500" y="2280550"/>
            <a:chExt cx="316650" cy="319800"/>
          </a:xfrm>
        </p:grpSpPr>
        <p:sp>
          <p:nvSpPr>
            <p:cNvPr id="9843" name="Google Shape;9843;p68"/>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8"/>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5" name="Google Shape;9845;p68"/>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6" name="Google Shape;9846;p68"/>
          <p:cNvGrpSpPr/>
          <p:nvPr/>
        </p:nvGrpSpPr>
        <p:grpSpPr>
          <a:xfrm>
            <a:off x="3512023" y="1352163"/>
            <a:ext cx="365344" cy="289753"/>
            <a:chOff x="-62882850" y="1999375"/>
            <a:chExt cx="315850" cy="250500"/>
          </a:xfrm>
        </p:grpSpPr>
        <p:sp>
          <p:nvSpPr>
            <p:cNvPr id="9847" name="Google Shape;9847;p6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9" name="Google Shape;9849;p68"/>
          <p:cNvGrpSpPr/>
          <p:nvPr/>
        </p:nvGrpSpPr>
        <p:grpSpPr>
          <a:xfrm>
            <a:off x="3503362" y="1793745"/>
            <a:ext cx="382665" cy="367194"/>
            <a:chOff x="-62890750" y="2296300"/>
            <a:chExt cx="330825" cy="317450"/>
          </a:xfrm>
        </p:grpSpPr>
        <p:sp>
          <p:nvSpPr>
            <p:cNvPr id="9850" name="Google Shape;9850;p68"/>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8"/>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8"/>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3" name="Google Shape;9853;p68"/>
          <p:cNvGrpSpPr/>
          <p:nvPr/>
        </p:nvGrpSpPr>
        <p:grpSpPr>
          <a:xfrm>
            <a:off x="3512023" y="2259206"/>
            <a:ext cx="365344" cy="367165"/>
            <a:chOff x="-62882850" y="2664925"/>
            <a:chExt cx="315850" cy="317425"/>
          </a:xfrm>
        </p:grpSpPr>
        <p:sp>
          <p:nvSpPr>
            <p:cNvPr id="9854" name="Google Shape;9854;p68"/>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8"/>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6" name="Google Shape;9856;p68"/>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7" name="Google Shape;9857;p68"/>
          <p:cNvGrpSpPr/>
          <p:nvPr/>
        </p:nvGrpSpPr>
        <p:grpSpPr>
          <a:xfrm>
            <a:off x="2183172" y="3171846"/>
            <a:ext cx="366269" cy="359907"/>
            <a:chOff x="-60988625" y="2310475"/>
            <a:chExt cx="316650" cy="311150"/>
          </a:xfrm>
        </p:grpSpPr>
        <p:sp>
          <p:nvSpPr>
            <p:cNvPr id="9858" name="Google Shape;9858;p68"/>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8"/>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8"/>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8"/>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8"/>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8"/>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68"/>
          <p:cNvGrpSpPr/>
          <p:nvPr/>
        </p:nvGrpSpPr>
        <p:grpSpPr>
          <a:xfrm>
            <a:off x="2183634" y="3610009"/>
            <a:ext cx="365344" cy="368785"/>
            <a:chOff x="-60987050" y="2671400"/>
            <a:chExt cx="315850" cy="318825"/>
          </a:xfrm>
        </p:grpSpPr>
        <p:sp>
          <p:nvSpPr>
            <p:cNvPr id="9865" name="Google Shape;9865;p68"/>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8"/>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68"/>
          <p:cNvGrpSpPr/>
          <p:nvPr/>
        </p:nvGrpSpPr>
        <p:grpSpPr>
          <a:xfrm>
            <a:off x="3952500" y="3172771"/>
            <a:ext cx="368987" cy="358056"/>
            <a:chOff x="-59481900" y="2290800"/>
            <a:chExt cx="319000" cy="309550"/>
          </a:xfrm>
        </p:grpSpPr>
        <p:sp>
          <p:nvSpPr>
            <p:cNvPr id="9868" name="Google Shape;9868;p68"/>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8"/>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8"/>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8"/>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8"/>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8"/>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4" name="Google Shape;9874;p68"/>
          <p:cNvGrpSpPr/>
          <p:nvPr/>
        </p:nvGrpSpPr>
        <p:grpSpPr>
          <a:xfrm>
            <a:off x="1741805" y="1313544"/>
            <a:ext cx="368987" cy="366992"/>
            <a:chOff x="-64401400" y="1914475"/>
            <a:chExt cx="319000" cy="317275"/>
          </a:xfrm>
        </p:grpSpPr>
        <p:sp>
          <p:nvSpPr>
            <p:cNvPr id="9875" name="Google Shape;9875;p68"/>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8"/>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8"/>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8" name="Google Shape;9878;p68"/>
          <p:cNvGrpSpPr/>
          <p:nvPr/>
        </p:nvGrpSpPr>
        <p:grpSpPr>
          <a:xfrm>
            <a:off x="1806493" y="1794583"/>
            <a:ext cx="239610" cy="365517"/>
            <a:chOff x="-64343900" y="2282125"/>
            <a:chExt cx="207150" cy="316000"/>
          </a:xfrm>
        </p:grpSpPr>
        <p:sp>
          <p:nvSpPr>
            <p:cNvPr id="9879" name="Google Shape;9879;p68"/>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8"/>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1" name="Google Shape;9881;p68"/>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2" name="Google Shape;9882;p68"/>
          <p:cNvGrpSpPr/>
          <p:nvPr/>
        </p:nvGrpSpPr>
        <p:grpSpPr>
          <a:xfrm>
            <a:off x="3986941" y="1313804"/>
            <a:ext cx="318873" cy="366471"/>
            <a:chOff x="-62496925" y="1931475"/>
            <a:chExt cx="275675" cy="316825"/>
          </a:xfrm>
        </p:grpSpPr>
        <p:sp>
          <p:nvSpPr>
            <p:cNvPr id="9883" name="Google Shape;9883;p68"/>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8"/>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8"/>
          <p:cNvGrpSpPr/>
          <p:nvPr/>
        </p:nvGrpSpPr>
        <p:grpSpPr>
          <a:xfrm>
            <a:off x="3963691" y="1793629"/>
            <a:ext cx="365373" cy="367426"/>
            <a:chOff x="-62516625" y="2297875"/>
            <a:chExt cx="315875" cy="317650"/>
          </a:xfrm>
        </p:grpSpPr>
        <p:sp>
          <p:nvSpPr>
            <p:cNvPr id="9886" name="Google Shape;9886;p68"/>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8"/>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8" name="Google Shape;9888;p68"/>
          <p:cNvGrpSpPr/>
          <p:nvPr/>
        </p:nvGrpSpPr>
        <p:grpSpPr>
          <a:xfrm>
            <a:off x="3962332" y="2275588"/>
            <a:ext cx="368091" cy="334402"/>
            <a:chOff x="-62518200" y="2692475"/>
            <a:chExt cx="318225" cy="289100"/>
          </a:xfrm>
        </p:grpSpPr>
        <p:sp>
          <p:nvSpPr>
            <p:cNvPr id="9889" name="Google Shape;9889;p68"/>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8"/>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68"/>
          <p:cNvGrpSpPr/>
          <p:nvPr/>
        </p:nvGrpSpPr>
        <p:grpSpPr>
          <a:xfrm>
            <a:off x="2648986" y="2733112"/>
            <a:ext cx="309793" cy="365344"/>
            <a:chOff x="-60597975" y="1939525"/>
            <a:chExt cx="267825" cy="315850"/>
          </a:xfrm>
        </p:grpSpPr>
        <p:sp>
          <p:nvSpPr>
            <p:cNvPr id="9892" name="Google Shape;9892;p68"/>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8"/>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68"/>
          <p:cNvGrpSpPr/>
          <p:nvPr/>
        </p:nvGrpSpPr>
        <p:grpSpPr>
          <a:xfrm>
            <a:off x="2619389" y="3167537"/>
            <a:ext cx="368987" cy="368525"/>
            <a:chOff x="-60620800" y="2304600"/>
            <a:chExt cx="319000" cy="318600"/>
          </a:xfrm>
        </p:grpSpPr>
        <p:sp>
          <p:nvSpPr>
            <p:cNvPr id="9895" name="Google Shape;9895;p68"/>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8"/>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8"/>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68"/>
          <p:cNvGrpSpPr/>
          <p:nvPr/>
        </p:nvGrpSpPr>
        <p:grpSpPr>
          <a:xfrm>
            <a:off x="2620748" y="3663188"/>
            <a:ext cx="366269" cy="262426"/>
            <a:chOff x="-60621600" y="2716100"/>
            <a:chExt cx="316650" cy="226875"/>
          </a:xfrm>
        </p:grpSpPr>
        <p:sp>
          <p:nvSpPr>
            <p:cNvPr id="9899" name="Google Shape;9899;p68"/>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8"/>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68"/>
          <p:cNvGrpSpPr/>
          <p:nvPr/>
        </p:nvGrpSpPr>
        <p:grpSpPr>
          <a:xfrm>
            <a:off x="3957965" y="3611281"/>
            <a:ext cx="358056" cy="366240"/>
            <a:chOff x="-59475600" y="2658625"/>
            <a:chExt cx="309550" cy="316625"/>
          </a:xfrm>
        </p:grpSpPr>
        <p:sp>
          <p:nvSpPr>
            <p:cNvPr id="9902" name="Google Shape;9902;p68"/>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8"/>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8"/>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8"/>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8"/>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8"/>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8"/>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9" name="Google Shape;9909;p68"/>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8"/>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1" name="Google Shape;9911;p68"/>
          <p:cNvGrpSpPr/>
          <p:nvPr/>
        </p:nvGrpSpPr>
        <p:grpSpPr>
          <a:xfrm>
            <a:off x="2233086" y="2259206"/>
            <a:ext cx="263294" cy="367165"/>
            <a:chOff x="-63987100" y="2646800"/>
            <a:chExt cx="227625" cy="317425"/>
          </a:xfrm>
        </p:grpSpPr>
        <p:sp>
          <p:nvSpPr>
            <p:cNvPr id="9912" name="Google Shape;9912;p68"/>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8"/>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4" name="Google Shape;9914;p68"/>
          <p:cNvGrpSpPr/>
          <p:nvPr/>
        </p:nvGrpSpPr>
        <p:grpSpPr>
          <a:xfrm>
            <a:off x="852428" y="2730827"/>
            <a:ext cx="358056" cy="369913"/>
            <a:chOff x="-62148000" y="1930075"/>
            <a:chExt cx="309550" cy="319800"/>
          </a:xfrm>
        </p:grpSpPr>
        <p:sp>
          <p:nvSpPr>
            <p:cNvPr id="9915" name="Google Shape;9915;p68"/>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8"/>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7" name="Google Shape;9917;p68"/>
          <p:cNvGrpSpPr/>
          <p:nvPr/>
        </p:nvGrpSpPr>
        <p:grpSpPr>
          <a:xfrm>
            <a:off x="849695" y="3169113"/>
            <a:ext cx="363522" cy="365373"/>
            <a:chOff x="-62150375" y="2297875"/>
            <a:chExt cx="314275" cy="315875"/>
          </a:xfrm>
        </p:grpSpPr>
        <p:sp>
          <p:nvSpPr>
            <p:cNvPr id="9918" name="Google Shape;9918;p68"/>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8"/>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8"/>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8"/>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8"/>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8"/>
          <p:cNvGrpSpPr/>
          <p:nvPr/>
        </p:nvGrpSpPr>
        <p:grpSpPr>
          <a:xfrm>
            <a:off x="848322" y="3610356"/>
            <a:ext cx="366269" cy="368091"/>
            <a:chOff x="-62150375" y="2664925"/>
            <a:chExt cx="316650" cy="318225"/>
          </a:xfrm>
        </p:grpSpPr>
        <p:sp>
          <p:nvSpPr>
            <p:cNvPr id="9924" name="Google Shape;9924;p68"/>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8"/>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8"/>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8"/>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68"/>
          <p:cNvGrpSpPr/>
          <p:nvPr/>
        </p:nvGrpSpPr>
        <p:grpSpPr>
          <a:xfrm>
            <a:off x="3065911" y="2731333"/>
            <a:ext cx="367165" cy="368901"/>
            <a:chOff x="-60254550" y="1938025"/>
            <a:chExt cx="317425" cy="318925"/>
          </a:xfrm>
        </p:grpSpPr>
        <p:sp>
          <p:nvSpPr>
            <p:cNvPr id="9929" name="Google Shape;9929;p68"/>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8"/>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8"/>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8"/>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68"/>
          <p:cNvGrpSpPr/>
          <p:nvPr/>
        </p:nvGrpSpPr>
        <p:grpSpPr>
          <a:xfrm>
            <a:off x="3040249" y="3168589"/>
            <a:ext cx="366648" cy="366420"/>
            <a:chOff x="6479471" y="2079003"/>
            <a:chExt cx="348923" cy="348706"/>
          </a:xfrm>
        </p:grpSpPr>
        <p:sp>
          <p:nvSpPr>
            <p:cNvPr id="9934" name="Google Shape;9934;p68"/>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5" name="Google Shape;9935;p68"/>
            <p:cNvGrpSpPr/>
            <p:nvPr/>
          </p:nvGrpSpPr>
          <p:grpSpPr>
            <a:xfrm>
              <a:off x="6520582" y="2079003"/>
              <a:ext cx="307811" cy="348706"/>
              <a:chOff x="-60218325" y="2304850"/>
              <a:chExt cx="279625" cy="316775"/>
            </a:xfrm>
          </p:grpSpPr>
          <p:sp>
            <p:nvSpPr>
              <p:cNvPr id="9936" name="Google Shape;9936;p68"/>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8"/>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8"/>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8"/>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8"/>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8"/>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8"/>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943" name="Google Shape;9943;p68"/>
          <p:cNvGrpSpPr/>
          <p:nvPr/>
        </p:nvGrpSpPr>
        <p:grpSpPr>
          <a:xfrm>
            <a:off x="3094149" y="3609907"/>
            <a:ext cx="310690" cy="368987"/>
            <a:chOff x="-60232500" y="2671225"/>
            <a:chExt cx="268600" cy="319000"/>
          </a:xfrm>
        </p:grpSpPr>
        <p:sp>
          <p:nvSpPr>
            <p:cNvPr id="9944" name="Google Shape;9944;p68"/>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8"/>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8"/>
          <p:cNvGrpSpPr/>
          <p:nvPr/>
        </p:nvGrpSpPr>
        <p:grpSpPr>
          <a:xfrm>
            <a:off x="2179643" y="4058541"/>
            <a:ext cx="365373" cy="368987"/>
            <a:chOff x="-59100700" y="1911950"/>
            <a:chExt cx="315875" cy="319000"/>
          </a:xfrm>
        </p:grpSpPr>
        <p:sp>
          <p:nvSpPr>
            <p:cNvPr id="9947" name="Google Shape;9947;p68"/>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8"/>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8"/>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8"/>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8"/>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8"/>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8"/>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8"/>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8"/>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8"/>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68"/>
          <p:cNvGrpSpPr/>
          <p:nvPr/>
        </p:nvGrpSpPr>
        <p:grpSpPr>
          <a:xfrm>
            <a:off x="2621810" y="1314021"/>
            <a:ext cx="379918" cy="366038"/>
            <a:chOff x="-63665750" y="1914325"/>
            <a:chExt cx="328450" cy="316450"/>
          </a:xfrm>
        </p:grpSpPr>
        <p:sp>
          <p:nvSpPr>
            <p:cNvPr id="9958" name="Google Shape;9958;p68"/>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8"/>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0" name="Google Shape;9960;p68"/>
          <p:cNvGrpSpPr/>
          <p:nvPr/>
        </p:nvGrpSpPr>
        <p:grpSpPr>
          <a:xfrm>
            <a:off x="2626814" y="1793065"/>
            <a:ext cx="369913" cy="368554"/>
            <a:chOff x="-63666550" y="2278975"/>
            <a:chExt cx="319800" cy="318625"/>
          </a:xfrm>
        </p:grpSpPr>
        <p:sp>
          <p:nvSpPr>
            <p:cNvPr id="9961" name="Google Shape;9961;p68"/>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8"/>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3" name="Google Shape;9963;p68"/>
          <p:cNvGrpSpPr/>
          <p:nvPr/>
        </p:nvGrpSpPr>
        <p:grpSpPr>
          <a:xfrm>
            <a:off x="2624081" y="2259090"/>
            <a:ext cx="375378" cy="367397"/>
            <a:chOff x="-63669700" y="2646600"/>
            <a:chExt cx="324525" cy="317625"/>
          </a:xfrm>
        </p:grpSpPr>
        <p:sp>
          <p:nvSpPr>
            <p:cNvPr id="9964" name="Google Shape;9964;p68"/>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8"/>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6" name="Google Shape;9966;p68"/>
          <p:cNvGrpSpPr/>
          <p:nvPr/>
        </p:nvGrpSpPr>
        <p:grpSpPr>
          <a:xfrm>
            <a:off x="1286361" y="2732418"/>
            <a:ext cx="366269" cy="366732"/>
            <a:chOff x="-61784125" y="1931250"/>
            <a:chExt cx="316650" cy="317050"/>
          </a:xfrm>
        </p:grpSpPr>
        <p:sp>
          <p:nvSpPr>
            <p:cNvPr id="9967" name="Google Shape;9967;p6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1" name="Google Shape;9971;p68"/>
          <p:cNvGrpSpPr/>
          <p:nvPr/>
        </p:nvGrpSpPr>
        <p:grpSpPr>
          <a:xfrm>
            <a:off x="1286360" y="3168665"/>
            <a:ext cx="366269" cy="366269"/>
            <a:chOff x="-61783350" y="2297100"/>
            <a:chExt cx="316650" cy="316650"/>
          </a:xfrm>
        </p:grpSpPr>
        <p:sp>
          <p:nvSpPr>
            <p:cNvPr id="9972" name="Google Shape;9972;p68"/>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8"/>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68"/>
          <p:cNvGrpSpPr/>
          <p:nvPr/>
        </p:nvGrpSpPr>
        <p:grpSpPr>
          <a:xfrm>
            <a:off x="1286360" y="3609748"/>
            <a:ext cx="366269" cy="369305"/>
            <a:chOff x="-61782550" y="2664925"/>
            <a:chExt cx="316650" cy="319275"/>
          </a:xfrm>
        </p:grpSpPr>
        <p:sp>
          <p:nvSpPr>
            <p:cNvPr id="9975" name="Google Shape;9975;p68"/>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8"/>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8"/>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8"/>
          <p:cNvGrpSpPr/>
          <p:nvPr/>
        </p:nvGrpSpPr>
        <p:grpSpPr>
          <a:xfrm>
            <a:off x="3508137" y="2741136"/>
            <a:ext cx="367165" cy="349294"/>
            <a:chOff x="-59889100" y="1945025"/>
            <a:chExt cx="317425" cy="301975"/>
          </a:xfrm>
        </p:grpSpPr>
        <p:sp>
          <p:nvSpPr>
            <p:cNvPr id="9979" name="Google Shape;9979;p68"/>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8"/>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8"/>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8"/>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3" name="Google Shape;9983;p68"/>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4" name="Google Shape;9984;p68"/>
          <p:cNvGrpSpPr/>
          <p:nvPr/>
        </p:nvGrpSpPr>
        <p:grpSpPr>
          <a:xfrm>
            <a:off x="3507226" y="3611671"/>
            <a:ext cx="368987" cy="365459"/>
            <a:chOff x="-59889100" y="2671925"/>
            <a:chExt cx="319000" cy="315950"/>
          </a:xfrm>
        </p:grpSpPr>
        <p:sp>
          <p:nvSpPr>
            <p:cNvPr id="9985" name="Google Shape;9985;p68"/>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8"/>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8"/>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8"/>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68"/>
          <p:cNvGrpSpPr/>
          <p:nvPr/>
        </p:nvGrpSpPr>
        <p:grpSpPr>
          <a:xfrm>
            <a:off x="2620204" y="4054176"/>
            <a:ext cx="367165" cy="366269"/>
            <a:chOff x="-59092025" y="2296300"/>
            <a:chExt cx="317425" cy="316650"/>
          </a:xfrm>
        </p:grpSpPr>
        <p:sp>
          <p:nvSpPr>
            <p:cNvPr id="9990" name="Google Shape;9990;p68"/>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8"/>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68"/>
          <p:cNvGrpSpPr/>
          <p:nvPr/>
        </p:nvGrpSpPr>
        <p:grpSpPr>
          <a:xfrm>
            <a:off x="4865611" y="1305095"/>
            <a:ext cx="353174" cy="347599"/>
            <a:chOff x="683125" y="1955275"/>
            <a:chExt cx="299325" cy="294600"/>
          </a:xfrm>
        </p:grpSpPr>
        <p:sp>
          <p:nvSpPr>
            <p:cNvPr id="9993" name="Google Shape;9993;p68"/>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68"/>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8"/>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8"/>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7" name="Google Shape;9997;p68"/>
          <p:cNvGrpSpPr/>
          <p:nvPr/>
        </p:nvGrpSpPr>
        <p:grpSpPr>
          <a:xfrm>
            <a:off x="4866541" y="1755653"/>
            <a:ext cx="351315" cy="349486"/>
            <a:chOff x="685475" y="2318350"/>
            <a:chExt cx="297750" cy="296200"/>
          </a:xfrm>
        </p:grpSpPr>
        <p:sp>
          <p:nvSpPr>
            <p:cNvPr id="9998" name="Google Shape;9998;p68"/>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8"/>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8"/>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1" name="Google Shape;10001;p68"/>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2" name="Google Shape;10002;p68"/>
          <p:cNvGrpSpPr/>
          <p:nvPr/>
        </p:nvGrpSpPr>
        <p:grpSpPr>
          <a:xfrm>
            <a:off x="7094699" y="1304859"/>
            <a:ext cx="309517" cy="348071"/>
            <a:chOff x="2523000" y="1954875"/>
            <a:chExt cx="262325" cy="295000"/>
          </a:xfrm>
        </p:grpSpPr>
        <p:sp>
          <p:nvSpPr>
            <p:cNvPr id="10003" name="Google Shape;10003;p68"/>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8"/>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5" name="Google Shape;10005;p68"/>
          <p:cNvGrpSpPr/>
          <p:nvPr/>
        </p:nvGrpSpPr>
        <p:grpSpPr>
          <a:xfrm>
            <a:off x="7073800" y="1756125"/>
            <a:ext cx="351315" cy="348542"/>
            <a:chOff x="2508825" y="2318350"/>
            <a:chExt cx="297750" cy="295400"/>
          </a:xfrm>
        </p:grpSpPr>
        <p:sp>
          <p:nvSpPr>
            <p:cNvPr id="10006" name="Google Shape;10006;p68"/>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8"/>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8" name="Google Shape;10008;p68"/>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68"/>
          <p:cNvGrpSpPr/>
          <p:nvPr/>
        </p:nvGrpSpPr>
        <p:grpSpPr>
          <a:xfrm>
            <a:off x="5747373" y="2670178"/>
            <a:ext cx="347599" cy="348513"/>
            <a:chOff x="4321150" y="1946600"/>
            <a:chExt cx="294600" cy="295375"/>
          </a:xfrm>
        </p:grpSpPr>
        <p:sp>
          <p:nvSpPr>
            <p:cNvPr id="10010" name="Google Shape;10010;p68"/>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8"/>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8"/>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3" name="Google Shape;10013;p68"/>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8"/>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8"/>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8"/>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17" name="Google Shape;10017;p68"/>
          <p:cNvGrpSpPr/>
          <p:nvPr/>
        </p:nvGrpSpPr>
        <p:grpSpPr>
          <a:xfrm>
            <a:off x="5309921" y="1756125"/>
            <a:ext cx="352230" cy="348542"/>
            <a:chOff x="1049375" y="2318350"/>
            <a:chExt cx="298525" cy="295400"/>
          </a:xfrm>
        </p:grpSpPr>
        <p:sp>
          <p:nvSpPr>
            <p:cNvPr id="10018" name="Google Shape;10018;p68"/>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8"/>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8"/>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8"/>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2" name="Google Shape;10022;p68"/>
          <p:cNvGrpSpPr/>
          <p:nvPr/>
        </p:nvGrpSpPr>
        <p:grpSpPr>
          <a:xfrm>
            <a:off x="5310393" y="2196576"/>
            <a:ext cx="351286" cy="351286"/>
            <a:chOff x="1049375" y="2680675"/>
            <a:chExt cx="297725" cy="297725"/>
          </a:xfrm>
        </p:grpSpPr>
        <p:sp>
          <p:nvSpPr>
            <p:cNvPr id="10023" name="Google Shape;10023;p68"/>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8"/>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5" name="Google Shape;10025;p68"/>
          <p:cNvGrpSpPr/>
          <p:nvPr/>
        </p:nvGrpSpPr>
        <p:grpSpPr>
          <a:xfrm>
            <a:off x="7523845" y="1304623"/>
            <a:ext cx="348513" cy="348542"/>
            <a:chOff x="2872725" y="1954475"/>
            <a:chExt cx="295375" cy="295400"/>
          </a:xfrm>
        </p:grpSpPr>
        <p:sp>
          <p:nvSpPr>
            <p:cNvPr id="10026" name="Google Shape;10026;p6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9" name="Google Shape;10029;p68"/>
          <p:cNvGrpSpPr/>
          <p:nvPr/>
        </p:nvGrpSpPr>
        <p:grpSpPr>
          <a:xfrm>
            <a:off x="7545216" y="1755196"/>
            <a:ext cx="305771" cy="350401"/>
            <a:chOff x="2890050" y="2318350"/>
            <a:chExt cx="259150" cy="296975"/>
          </a:xfrm>
        </p:grpSpPr>
        <p:sp>
          <p:nvSpPr>
            <p:cNvPr id="10030" name="Google Shape;10030;p68"/>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8"/>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2" name="Google Shape;10032;p68"/>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3" name="Google Shape;10033;p68"/>
          <p:cNvGrpSpPr/>
          <p:nvPr/>
        </p:nvGrpSpPr>
        <p:grpSpPr>
          <a:xfrm>
            <a:off x="6187732" y="2670650"/>
            <a:ext cx="347569" cy="347569"/>
            <a:chOff x="4685050" y="1945825"/>
            <a:chExt cx="294575" cy="294575"/>
          </a:xfrm>
        </p:grpSpPr>
        <p:sp>
          <p:nvSpPr>
            <p:cNvPr id="10034" name="Google Shape;10034;p68"/>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8"/>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8"/>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8"/>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8"/>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9" name="Google Shape;10039;p68"/>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8"/>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1" name="Google Shape;10041;p68"/>
          <p:cNvGrpSpPr/>
          <p:nvPr/>
        </p:nvGrpSpPr>
        <p:grpSpPr>
          <a:xfrm>
            <a:off x="7958004" y="3159625"/>
            <a:ext cx="348513" cy="347599"/>
            <a:chOff x="6131900" y="2301825"/>
            <a:chExt cx="295375" cy="294600"/>
          </a:xfrm>
        </p:grpSpPr>
        <p:sp>
          <p:nvSpPr>
            <p:cNvPr id="10042" name="Google Shape;10042;p68"/>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8"/>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8"/>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8"/>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6" name="Google Shape;10046;p68"/>
          <p:cNvGrpSpPr/>
          <p:nvPr/>
        </p:nvGrpSpPr>
        <p:grpSpPr>
          <a:xfrm>
            <a:off x="5753997" y="1304166"/>
            <a:ext cx="351315" cy="349457"/>
            <a:chOff x="1412450" y="1954475"/>
            <a:chExt cx="297750" cy="296175"/>
          </a:xfrm>
        </p:grpSpPr>
        <p:sp>
          <p:nvSpPr>
            <p:cNvPr id="10047" name="Google Shape;10047;p68"/>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8"/>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9" name="Google Shape;10049;p68"/>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0" name="Google Shape;10050;p68"/>
          <p:cNvGrpSpPr/>
          <p:nvPr/>
        </p:nvGrpSpPr>
        <p:grpSpPr>
          <a:xfrm>
            <a:off x="5753997" y="2196694"/>
            <a:ext cx="351315" cy="351050"/>
            <a:chOff x="1413250" y="2680675"/>
            <a:chExt cx="297750" cy="297525"/>
          </a:xfrm>
        </p:grpSpPr>
        <p:sp>
          <p:nvSpPr>
            <p:cNvPr id="10051" name="Google Shape;10051;p68"/>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8"/>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8"/>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8"/>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5" name="Google Shape;10055;p68"/>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8"/>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8"/>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8" name="Google Shape;10058;p68"/>
          <p:cNvGrpSpPr/>
          <p:nvPr/>
        </p:nvGrpSpPr>
        <p:grpSpPr>
          <a:xfrm>
            <a:off x="6630407" y="2670311"/>
            <a:ext cx="350371" cy="348247"/>
            <a:chOff x="5045775" y="1946400"/>
            <a:chExt cx="296950" cy="295150"/>
          </a:xfrm>
        </p:grpSpPr>
        <p:sp>
          <p:nvSpPr>
            <p:cNvPr id="10059" name="Google Shape;10059;p68"/>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8"/>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68"/>
          <p:cNvGrpSpPr/>
          <p:nvPr/>
        </p:nvGrpSpPr>
        <p:grpSpPr>
          <a:xfrm>
            <a:off x="6629006" y="3179138"/>
            <a:ext cx="353174" cy="308573"/>
            <a:chOff x="5046550" y="2327025"/>
            <a:chExt cx="299325" cy="261525"/>
          </a:xfrm>
        </p:grpSpPr>
        <p:sp>
          <p:nvSpPr>
            <p:cNvPr id="10062" name="Google Shape;10062;p68"/>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8"/>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8"/>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68"/>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68"/>
          <p:cNvGrpSpPr/>
          <p:nvPr/>
        </p:nvGrpSpPr>
        <p:grpSpPr>
          <a:xfrm>
            <a:off x="7956604" y="3608476"/>
            <a:ext cx="351315" cy="348513"/>
            <a:chOff x="6167350" y="2672800"/>
            <a:chExt cx="297750" cy="295375"/>
          </a:xfrm>
        </p:grpSpPr>
        <p:sp>
          <p:nvSpPr>
            <p:cNvPr id="10067" name="Google Shape;10067;p68"/>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8"/>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8"/>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8"/>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8"/>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2" name="Google Shape;10072;p68"/>
          <p:cNvGrpSpPr/>
          <p:nvPr/>
        </p:nvGrpSpPr>
        <p:grpSpPr>
          <a:xfrm>
            <a:off x="6197601" y="1303709"/>
            <a:ext cx="347599" cy="350371"/>
            <a:chOff x="1777925" y="1953700"/>
            <a:chExt cx="294600" cy="296950"/>
          </a:xfrm>
        </p:grpSpPr>
        <p:sp>
          <p:nvSpPr>
            <p:cNvPr id="10073" name="Google Shape;10073;p68"/>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8"/>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8"/>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8"/>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68"/>
          <p:cNvGrpSpPr/>
          <p:nvPr/>
        </p:nvGrpSpPr>
        <p:grpSpPr>
          <a:xfrm>
            <a:off x="6213411" y="1756597"/>
            <a:ext cx="315977" cy="347599"/>
            <a:chOff x="1790525" y="2319150"/>
            <a:chExt cx="267800" cy="294600"/>
          </a:xfrm>
        </p:grpSpPr>
        <p:sp>
          <p:nvSpPr>
            <p:cNvPr id="10078" name="Google Shape;10078;p68"/>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8"/>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0" name="Google Shape;10080;p68"/>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1" name="Google Shape;10081;p68"/>
          <p:cNvGrpSpPr/>
          <p:nvPr/>
        </p:nvGrpSpPr>
        <p:grpSpPr>
          <a:xfrm>
            <a:off x="4866386" y="2670163"/>
            <a:ext cx="349457" cy="348542"/>
            <a:chOff x="3599700" y="1954475"/>
            <a:chExt cx="296175" cy="295400"/>
          </a:xfrm>
        </p:grpSpPr>
        <p:sp>
          <p:nvSpPr>
            <p:cNvPr id="10082" name="Google Shape;10082;p68"/>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8"/>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8"/>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68"/>
          <p:cNvGrpSpPr/>
          <p:nvPr/>
        </p:nvGrpSpPr>
        <p:grpSpPr>
          <a:xfrm>
            <a:off x="4867316" y="3159626"/>
            <a:ext cx="347599" cy="347599"/>
            <a:chOff x="3601275" y="2319150"/>
            <a:chExt cx="294600" cy="294600"/>
          </a:xfrm>
        </p:grpSpPr>
        <p:sp>
          <p:nvSpPr>
            <p:cNvPr id="10086" name="Google Shape;10086;p68"/>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8"/>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8" name="Google Shape;10088;p68"/>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9" name="Google Shape;10089;p68"/>
          <p:cNvGrpSpPr/>
          <p:nvPr/>
        </p:nvGrpSpPr>
        <p:grpSpPr>
          <a:xfrm>
            <a:off x="7087019" y="2669721"/>
            <a:ext cx="328071" cy="349427"/>
            <a:chOff x="5421475" y="1945825"/>
            <a:chExt cx="278050" cy="296150"/>
          </a:xfrm>
        </p:grpSpPr>
        <p:sp>
          <p:nvSpPr>
            <p:cNvPr id="10090" name="Google Shape;10090;p68"/>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8"/>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8"/>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8"/>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8"/>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8"/>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8"/>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8"/>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8" name="Google Shape;10098;p68"/>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9" name="Google Shape;10099;p68"/>
          <p:cNvGrpSpPr/>
          <p:nvPr/>
        </p:nvGrpSpPr>
        <p:grpSpPr>
          <a:xfrm>
            <a:off x="7075869" y="3670273"/>
            <a:ext cx="350371" cy="224918"/>
            <a:chOff x="5411225" y="2726350"/>
            <a:chExt cx="296950" cy="190625"/>
          </a:xfrm>
        </p:grpSpPr>
        <p:sp>
          <p:nvSpPr>
            <p:cNvPr id="10100" name="Google Shape;10100;p68"/>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8"/>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2" name="Google Shape;10102;p68"/>
          <p:cNvGrpSpPr/>
          <p:nvPr/>
        </p:nvGrpSpPr>
        <p:grpSpPr>
          <a:xfrm>
            <a:off x="6185904" y="4059546"/>
            <a:ext cx="351286" cy="326390"/>
            <a:chOff x="6524150" y="1938725"/>
            <a:chExt cx="297725" cy="276625"/>
          </a:xfrm>
        </p:grpSpPr>
        <p:sp>
          <p:nvSpPr>
            <p:cNvPr id="10103" name="Google Shape;10103;p68"/>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8"/>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8"/>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8"/>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68"/>
          <p:cNvGrpSpPr/>
          <p:nvPr/>
        </p:nvGrpSpPr>
        <p:grpSpPr>
          <a:xfrm>
            <a:off x="6637536" y="1304166"/>
            <a:ext cx="350401" cy="349457"/>
            <a:chOff x="2141000" y="1954475"/>
            <a:chExt cx="296975" cy="296175"/>
          </a:xfrm>
        </p:grpSpPr>
        <p:sp>
          <p:nvSpPr>
            <p:cNvPr id="10108" name="Google Shape;10108;p6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2" name="Google Shape;10112;p68"/>
          <p:cNvGrpSpPr/>
          <p:nvPr/>
        </p:nvGrpSpPr>
        <p:grpSpPr>
          <a:xfrm>
            <a:off x="6631047" y="1756007"/>
            <a:ext cx="363380" cy="348778"/>
            <a:chOff x="2140225" y="2318650"/>
            <a:chExt cx="307975" cy="295600"/>
          </a:xfrm>
        </p:grpSpPr>
        <p:sp>
          <p:nvSpPr>
            <p:cNvPr id="10113" name="Google Shape;10113;p68"/>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8"/>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5" name="Google Shape;10115;p68"/>
          <p:cNvGrpSpPr/>
          <p:nvPr/>
        </p:nvGrpSpPr>
        <p:grpSpPr>
          <a:xfrm>
            <a:off x="6636607" y="2197505"/>
            <a:ext cx="352259" cy="349427"/>
            <a:chOff x="2139425" y="2682250"/>
            <a:chExt cx="298550" cy="296150"/>
          </a:xfrm>
        </p:grpSpPr>
        <p:sp>
          <p:nvSpPr>
            <p:cNvPr id="10116" name="Google Shape;10116;p68"/>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8"/>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8"/>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8"/>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68"/>
          <p:cNvGrpSpPr/>
          <p:nvPr/>
        </p:nvGrpSpPr>
        <p:grpSpPr>
          <a:xfrm>
            <a:off x="5301219" y="2711991"/>
            <a:ext cx="350401" cy="264888"/>
            <a:chOff x="3962775" y="1990700"/>
            <a:chExt cx="296975" cy="224500"/>
          </a:xfrm>
        </p:grpSpPr>
        <p:sp>
          <p:nvSpPr>
            <p:cNvPr id="10121" name="Google Shape;10121;p68"/>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8"/>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8"/>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8"/>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68"/>
          <p:cNvGrpSpPr/>
          <p:nvPr/>
        </p:nvGrpSpPr>
        <p:grpSpPr>
          <a:xfrm>
            <a:off x="5301691" y="3158697"/>
            <a:ext cx="349457" cy="349457"/>
            <a:chOff x="3963575" y="2317575"/>
            <a:chExt cx="296175" cy="296175"/>
          </a:xfrm>
        </p:grpSpPr>
        <p:sp>
          <p:nvSpPr>
            <p:cNvPr id="10126" name="Google Shape;10126;p68"/>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8"/>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8"/>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8"/>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8"/>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8"/>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8"/>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8"/>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8"/>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8"/>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8"/>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8"/>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8"/>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8"/>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8"/>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8"/>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2" name="Google Shape;10142;p68"/>
          <p:cNvGrpSpPr/>
          <p:nvPr/>
        </p:nvGrpSpPr>
        <p:grpSpPr>
          <a:xfrm>
            <a:off x="5301691" y="3608476"/>
            <a:ext cx="349457" cy="348513"/>
            <a:chOff x="3962775" y="2683025"/>
            <a:chExt cx="296175" cy="295375"/>
          </a:xfrm>
        </p:grpSpPr>
        <p:sp>
          <p:nvSpPr>
            <p:cNvPr id="10143" name="Google Shape;10143;p68"/>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8"/>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8"/>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6" name="Google Shape;10146;p68"/>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7" name="Google Shape;10147;p68"/>
          <p:cNvGrpSpPr/>
          <p:nvPr/>
        </p:nvGrpSpPr>
        <p:grpSpPr>
          <a:xfrm>
            <a:off x="7516228" y="3159168"/>
            <a:ext cx="348513" cy="348513"/>
            <a:chOff x="5775900" y="2308125"/>
            <a:chExt cx="295375" cy="295375"/>
          </a:xfrm>
        </p:grpSpPr>
        <p:sp>
          <p:nvSpPr>
            <p:cNvPr id="10148" name="Google Shape;10148;p68"/>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8"/>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8"/>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8"/>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8"/>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68"/>
          <p:cNvGrpSpPr/>
          <p:nvPr/>
        </p:nvGrpSpPr>
        <p:grpSpPr>
          <a:xfrm>
            <a:off x="7537142" y="3608004"/>
            <a:ext cx="306686" cy="349457"/>
            <a:chOff x="5794025" y="2673575"/>
            <a:chExt cx="259925" cy="296175"/>
          </a:xfrm>
        </p:grpSpPr>
        <p:sp>
          <p:nvSpPr>
            <p:cNvPr id="10154" name="Google Shape;10154;p68"/>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8"/>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6" name="Google Shape;10156;p68"/>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72"/>
        <p:cNvGrpSpPr/>
        <p:nvPr/>
      </p:nvGrpSpPr>
      <p:grpSpPr>
        <a:xfrm>
          <a:off x="0" y="0"/>
          <a:ext cx="0" cy="0"/>
          <a:chOff x="0" y="0"/>
          <a:chExt cx="0" cy="0"/>
        </a:xfrm>
      </p:grpSpPr>
      <p:grpSp>
        <p:nvGrpSpPr>
          <p:cNvPr id="573" name="Google Shape;573;p41"/>
          <p:cNvGrpSpPr/>
          <p:nvPr/>
        </p:nvGrpSpPr>
        <p:grpSpPr>
          <a:xfrm>
            <a:off x="5091636" y="1793818"/>
            <a:ext cx="911003" cy="689736"/>
            <a:chOff x="2333960" y="2049193"/>
            <a:chExt cx="1137900" cy="861417"/>
          </a:xfrm>
        </p:grpSpPr>
        <p:sp>
          <p:nvSpPr>
            <p:cNvPr id="574" name="Google Shape;574;p41"/>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5" name="Google Shape;575;p41"/>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576" name="Google Shape;576;p41"/>
          <p:cNvGrpSpPr/>
          <p:nvPr/>
        </p:nvGrpSpPr>
        <p:grpSpPr>
          <a:xfrm>
            <a:off x="7085684" y="1793818"/>
            <a:ext cx="911003" cy="689736"/>
            <a:chOff x="2333960" y="2049193"/>
            <a:chExt cx="1137900" cy="861417"/>
          </a:xfrm>
        </p:grpSpPr>
        <p:sp>
          <p:nvSpPr>
            <p:cNvPr id="577" name="Google Shape;577;p41"/>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78" name="Google Shape;578;p41"/>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grpSp>
        <p:nvGrpSpPr>
          <p:cNvPr id="585" name="Google Shape;585;p41"/>
          <p:cNvGrpSpPr/>
          <p:nvPr/>
        </p:nvGrpSpPr>
        <p:grpSpPr>
          <a:xfrm>
            <a:off x="3097589" y="1793818"/>
            <a:ext cx="911003" cy="689736"/>
            <a:chOff x="2333960" y="2049193"/>
            <a:chExt cx="1137900" cy="861417"/>
          </a:xfrm>
        </p:grpSpPr>
        <p:sp>
          <p:nvSpPr>
            <p:cNvPr id="586" name="Google Shape;586;p41"/>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87" name="Google Shape;587;p41"/>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grpSp>
      <p:sp>
        <p:nvSpPr>
          <p:cNvPr id="591" name="Google Shape;591;p41"/>
          <p:cNvSpPr/>
          <p:nvPr/>
        </p:nvSpPr>
        <p:spPr>
          <a:xfrm>
            <a:off x="4703088" y="2818303"/>
            <a:ext cx="16881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2" name="Google Shape;592;p41"/>
          <p:cNvSpPr/>
          <p:nvPr/>
        </p:nvSpPr>
        <p:spPr>
          <a:xfrm>
            <a:off x="6697135" y="2818303"/>
            <a:ext cx="16881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3" name="Google Shape;593;p41"/>
          <p:cNvSpPr/>
          <p:nvPr/>
        </p:nvSpPr>
        <p:spPr>
          <a:xfrm>
            <a:off x="714993" y="2818303"/>
            <a:ext cx="16881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4" name="Google Shape;594;p41"/>
          <p:cNvSpPr/>
          <p:nvPr/>
        </p:nvSpPr>
        <p:spPr>
          <a:xfrm>
            <a:off x="2709040" y="2818303"/>
            <a:ext cx="16881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95" name="Google Shape;595;p41"/>
          <p:cNvSpPr txBox="1"/>
          <p:nvPr/>
        </p:nvSpPr>
        <p:spPr>
          <a:xfrm>
            <a:off x="4840038" y="2800000"/>
            <a:ext cx="1414200" cy="4776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 sz="2000" b="1" dirty="0">
                <a:solidFill>
                  <a:schemeClr val="dk1"/>
                </a:solidFill>
                <a:latin typeface="Varela Round"/>
                <a:ea typeface="Varela Round"/>
                <a:cs typeface="Varela Round"/>
                <a:sym typeface="Varela Round"/>
              </a:rPr>
              <a:t>Análise</a:t>
            </a:r>
            <a:endParaRPr sz="2000" b="1" dirty="0">
              <a:solidFill>
                <a:schemeClr val="dk1"/>
              </a:solidFill>
              <a:latin typeface="Varela Round"/>
              <a:ea typeface="Varela Round"/>
              <a:cs typeface="Varela Round"/>
              <a:sym typeface="Varela Round"/>
            </a:endParaRPr>
          </a:p>
        </p:txBody>
      </p:sp>
      <p:sp>
        <p:nvSpPr>
          <p:cNvPr id="596" name="Google Shape;596;p41"/>
          <p:cNvSpPr txBox="1"/>
          <p:nvPr/>
        </p:nvSpPr>
        <p:spPr>
          <a:xfrm>
            <a:off x="6696660" y="2800000"/>
            <a:ext cx="1688100" cy="4776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 sz="2000" b="1" dirty="0">
                <a:solidFill>
                  <a:schemeClr val="dk1"/>
                </a:solidFill>
                <a:latin typeface="Varela Round"/>
                <a:ea typeface="Varela Round"/>
                <a:cs typeface="Varela Round"/>
                <a:sym typeface="Varela Round"/>
              </a:rPr>
              <a:t>Conclusão</a:t>
            </a:r>
            <a:endParaRPr sz="2000" b="1" dirty="0">
              <a:solidFill>
                <a:schemeClr val="dk1"/>
              </a:solidFill>
              <a:latin typeface="Varela Round"/>
              <a:ea typeface="Varela Round"/>
              <a:cs typeface="Varela Round"/>
              <a:sym typeface="Varela Round"/>
            </a:endParaRPr>
          </a:p>
        </p:txBody>
      </p:sp>
      <p:sp>
        <p:nvSpPr>
          <p:cNvPr id="597" name="Google Shape;597;p41"/>
          <p:cNvSpPr txBox="1"/>
          <p:nvPr/>
        </p:nvSpPr>
        <p:spPr>
          <a:xfrm>
            <a:off x="851951" y="2800000"/>
            <a:ext cx="1414200" cy="4776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 sz="2000" b="1" dirty="0">
                <a:solidFill>
                  <a:schemeClr val="dk1"/>
                </a:solidFill>
                <a:latin typeface="Varela Round"/>
                <a:ea typeface="Varela Round"/>
                <a:cs typeface="Varela Round"/>
                <a:sym typeface="Varela Round"/>
              </a:rPr>
              <a:t>Definição</a:t>
            </a:r>
            <a:endParaRPr sz="2000" b="1" dirty="0">
              <a:solidFill>
                <a:schemeClr val="dk1"/>
              </a:solidFill>
              <a:latin typeface="Varela Round"/>
              <a:ea typeface="Varela Round"/>
              <a:cs typeface="Varela Round"/>
              <a:sym typeface="Varela Round"/>
            </a:endParaRPr>
          </a:p>
        </p:txBody>
      </p:sp>
      <p:sp>
        <p:nvSpPr>
          <p:cNvPr id="598" name="Google Shape;598;p41"/>
          <p:cNvSpPr txBox="1"/>
          <p:nvPr/>
        </p:nvSpPr>
        <p:spPr>
          <a:xfrm>
            <a:off x="4710062" y="3363391"/>
            <a:ext cx="1688100" cy="6897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 sz="1200" dirty="0">
                <a:solidFill>
                  <a:schemeClr val="dk2"/>
                </a:solidFill>
                <a:latin typeface="Lato"/>
                <a:ea typeface="Lato"/>
                <a:cs typeface="Lato"/>
                <a:sym typeface="Lato"/>
              </a:rPr>
              <a:t>Análise do rosto dado e verificação de sono com base no EAR e MAR</a:t>
            </a:r>
            <a:endParaRPr sz="1200" dirty="0">
              <a:solidFill>
                <a:schemeClr val="dk2"/>
              </a:solidFill>
              <a:latin typeface="Lato"/>
              <a:ea typeface="Lato"/>
              <a:cs typeface="Lato"/>
              <a:sym typeface="Lato"/>
            </a:endParaRPr>
          </a:p>
        </p:txBody>
      </p:sp>
      <p:sp>
        <p:nvSpPr>
          <p:cNvPr id="599" name="Google Shape;599;p41"/>
          <p:cNvSpPr txBox="1">
            <a:spLocks noGrp="1"/>
          </p:cNvSpPr>
          <p:nvPr>
            <p:ph type="title"/>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Pipeline do Projeto</a:t>
            </a:r>
            <a:endParaRPr dirty="0"/>
          </a:p>
        </p:txBody>
      </p:sp>
      <p:sp>
        <p:nvSpPr>
          <p:cNvPr id="600" name="Google Shape;600;p41"/>
          <p:cNvSpPr txBox="1"/>
          <p:nvPr/>
        </p:nvSpPr>
        <p:spPr>
          <a:xfrm>
            <a:off x="691095" y="3202237"/>
            <a:ext cx="1755771" cy="6897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 sz="1200" dirty="0">
                <a:solidFill>
                  <a:schemeClr val="dk2"/>
                </a:solidFill>
                <a:latin typeface="Lato"/>
                <a:ea typeface="Lato"/>
                <a:cs typeface="Lato"/>
                <a:sym typeface="Lato"/>
              </a:rPr>
              <a:t>Definição dos pontos dos olhos e boca</a:t>
            </a:r>
            <a:endParaRPr sz="1200" dirty="0">
              <a:solidFill>
                <a:schemeClr val="dk2"/>
              </a:solidFill>
              <a:latin typeface="Lato"/>
              <a:ea typeface="Lato"/>
              <a:cs typeface="Lato"/>
              <a:sym typeface="Lato"/>
            </a:endParaRPr>
          </a:p>
        </p:txBody>
      </p:sp>
      <p:sp>
        <p:nvSpPr>
          <p:cNvPr id="601" name="Google Shape;601;p41"/>
          <p:cNvSpPr txBox="1"/>
          <p:nvPr/>
        </p:nvSpPr>
        <p:spPr>
          <a:xfrm>
            <a:off x="6710608" y="3313038"/>
            <a:ext cx="1688100" cy="6897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 sz="1200" dirty="0">
                <a:solidFill>
                  <a:schemeClr val="dk2"/>
                </a:solidFill>
                <a:latin typeface="Lato"/>
                <a:ea typeface="Lato"/>
                <a:cs typeface="Lato"/>
                <a:sym typeface="Lato"/>
              </a:rPr>
              <a:t>Dispara um alarme se o motorista estiver com sono</a:t>
            </a:r>
            <a:endParaRPr sz="1200" dirty="0">
              <a:solidFill>
                <a:schemeClr val="dk2"/>
              </a:solidFill>
              <a:latin typeface="Lato"/>
              <a:ea typeface="Lato"/>
              <a:cs typeface="Lato"/>
              <a:sym typeface="Lato"/>
            </a:endParaRPr>
          </a:p>
        </p:txBody>
      </p:sp>
      <p:sp>
        <p:nvSpPr>
          <p:cNvPr id="602" name="Google Shape;602;p41"/>
          <p:cNvSpPr txBox="1"/>
          <p:nvPr/>
        </p:nvSpPr>
        <p:spPr>
          <a:xfrm>
            <a:off x="2901935" y="2800000"/>
            <a:ext cx="1302300" cy="4776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 sz="2000" b="1" dirty="0">
                <a:solidFill>
                  <a:schemeClr val="dk1"/>
                </a:solidFill>
                <a:latin typeface="Varela Round"/>
                <a:ea typeface="Varela Round"/>
                <a:cs typeface="Varela Round"/>
                <a:sym typeface="Varela Round"/>
              </a:rPr>
              <a:t>Cálculos</a:t>
            </a:r>
            <a:endParaRPr sz="2000" b="1" dirty="0">
              <a:solidFill>
                <a:schemeClr val="dk1"/>
              </a:solidFill>
              <a:latin typeface="Varela Round"/>
              <a:ea typeface="Varela Round"/>
              <a:cs typeface="Varela Round"/>
              <a:sym typeface="Varela Round"/>
            </a:endParaRPr>
          </a:p>
        </p:txBody>
      </p:sp>
      <p:sp>
        <p:nvSpPr>
          <p:cNvPr id="603" name="Google Shape;603;p41"/>
          <p:cNvSpPr txBox="1"/>
          <p:nvPr/>
        </p:nvSpPr>
        <p:spPr>
          <a:xfrm>
            <a:off x="2709516" y="3249196"/>
            <a:ext cx="1688100" cy="689700"/>
          </a:xfrm>
          <a:prstGeom prst="rect">
            <a:avLst/>
          </a:prstGeom>
          <a:noFill/>
          <a:ln>
            <a:noFill/>
          </a:ln>
        </p:spPr>
        <p:txBody>
          <a:bodyPr spcFirstLastPara="1" wrap="square" lIns="126000" tIns="90000" rIns="91425" bIns="91425" anchor="ctr" anchorCtr="0">
            <a:noAutofit/>
          </a:bodyPr>
          <a:lstStyle/>
          <a:p>
            <a:pPr marL="0" lvl="0" indent="0" algn="ctr" rtl="0">
              <a:spcBef>
                <a:spcPts val="0"/>
              </a:spcBef>
              <a:spcAft>
                <a:spcPts val="0"/>
              </a:spcAft>
              <a:buNone/>
            </a:pPr>
            <a:r>
              <a:rPr lang="en" sz="1200" dirty="0">
                <a:solidFill>
                  <a:schemeClr val="dk2"/>
                </a:solidFill>
                <a:latin typeface="Lato"/>
                <a:ea typeface="Lato"/>
                <a:cs typeface="Lato"/>
                <a:sym typeface="Lato"/>
              </a:rPr>
              <a:t>Cálculo do EAR e MAR</a:t>
            </a:r>
            <a:endParaRPr sz="1200" dirty="0">
              <a:solidFill>
                <a:schemeClr val="dk2"/>
              </a:solidFill>
              <a:latin typeface="Lato"/>
              <a:ea typeface="Lato"/>
              <a:cs typeface="Lato"/>
              <a:sym typeface="Lato"/>
            </a:endParaRPr>
          </a:p>
        </p:txBody>
      </p:sp>
      <p:grpSp>
        <p:nvGrpSpPr>
          <p:cNvPr id="604" name="Google Shape;604;p41"/>
          <p:cNvGrpSpPr/>
          <p:nvPr/>
        </p:nvGrpSpPr>
        <p:grpSpPr>
          <a:xfrm>
            <a:off x="1103541" y="1793818"/>
            <a:ext cx="911003" cy="689736"/>
            <a:chOff x="2333960" y="2049193"/>
            <a:chExt cx="1137900" cy="861417"/>
          </a:xfrm>
        </p:grpSpPr>
        <p:sp>
          <p:nvSpPr>
            <p:cNvPr id="605" name="Google Shape;605;p41"/>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1"/>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cxnSp>
        <p:nvCxnSpPr>
          <p:cNvPr id="607" name="Google Shape;607;p41"/>
          <p:cNvCxnSpPr>
            <a:stCxn id="606" idx="3"/>
            <a:endCxn id="587" idx="1"/>
          </p:cNvCxnSpPr>
          <p:nvPr/>
        </p:nvCxnSpPr>
        <p:spPr>
          <a:xfrm>
            <a:off x="2014544" y="2189057"/>
            <a:ext cx="1083000" cy="0"/>
          </a:xfrm>
          <a:prstGeom prst="straightConnector1">
            <a:avLst/>
          </a:prstGeom>
          <a:noFill/>
          <a:ln w="38100" cap="flat" cmpd="sng">
            <a:solidFill>
              <a:schemeClr val="dk1"/>
            </a:solidFill>
            <a:prstDash val="solid"/>
            <a:round/>
            <a:headEnd type="none" w="med" len="med"/>
            <a:tailEnd type="triangle" w="med" len="med"/>
          </a:ln>
        </p:spPr>
      </p:cxnSp>
      <p:cxnSp>
        <p:nvCxnSpPr>
          <p:cNvPr id="608" name="Google Shape;608;p41"/>
          <p:cNvCxnSpPr>
            <a:stCxn id="587" idx="3"/>
            <a:endCxn id="575" idx="1"/>
          </p:cNvCxnSpPr>
          <p:nvPr/>
        </p:nvCxnSpPr>
        <p:spPr>
          <a:xfrm>
            <a:off x="4008592" y="2189057"/>
            <a:ext cx="1083000" cy="0"/>
          </a:xfrm>
          <a:prstGeom prst="straightConnector1">
            <a:avLst/>
          </a:prstGeom>
          <a:noFill/>
          <a:ln w="38100" cap="flat" cmpd="sng">
            <a:solidFill>
              <a:schemeClr val="dk1"/>
            </a:solidFill>
            <a:prstDash val="solid"/>
            <a:round/>
            <a:headEnd type="none" w="med" len="med"/>
            <a:tailEnd type="triangle" w="med" len="med"/>
          </a:ln>
        </p:spPr>
      </p:cxnSp>
      <p:cxnSp>
        <p:nvCxnSpPr>
          <p:cNvPr id="609" name="Google Shape;609;p41"/>
          <p:cNvCxnSpPr>
            <a:stCxn id="575" idx="3"/>
            <a:endCxn id="578" idx="1"/>
          </p:cNvCxnSpPr>
          <p:nvPr/>
        </p:nvCxnSpPr>
        <p:spPr>
          <a:xfrm>
            <a:off x="6002639" y="2189057"/>
            <a:ext cx="1083000" cy="0"/>
          </a:xfrm>
          <a:prstGeom prst="straightConnector1">
            <a:avLst/>
          </a:prstGeom>
          <a:noFill/>
          <a:ln w="38100" cap="flat" cmpd="sng">
            <a:solidFill>
              <a:schemeClr val="dk1"/>
            </a:solidFill>
            <a:prstDash val="solid"/>
            <a:round/>
            <a:headEnd type="none" w="med" len="med"/>
            <a:tailEnd type="triangle" w="med" len="med"/>
          </a:ln>
        </p:spPr>
      </p:cxnSp>
      <p:sp>
        <p:nvSpPr>
          <p:cNvPr id="611" name="Google Shape;611;p41"/>
          <p:cNvSpPr/>
          <p:nvPr/>
        </p:nvSpPr>
        <p:spPr>
          <a:xfrm>
            <a:off x="1383627" y="2005327"/>
            <a:ext cx="365373" cy="367426"/>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 name="Google Shape;9340;p66">
            <a:extLst>
              <a:ext uri="{FF2B5EF4-FFF2-40B4-BE49-F238E27FC236}">
                <a16:creationId xmlns:a16="http://schemas.microsoft.com/office/drawing/2014/main" id="{F1D129CC-9E0C-B054-1244-68DBC5F96773}"/>
              </a:ext>
            </a:extLst>
          </p:cNvPr>
          <p:cNvSpPr/>
          <p:nvPr/>
        </p:nvSpPr>
        <p:spPr>
          <a:xfrm>
            <a:off x="1586355" y="2199086"/>
            <a:ext cx="101495" cy="127279"/>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a:solidFill>
                  <a:schemeClr val="tx1"/>
                </a:solidFill>
              </a:ln>
              <a:solidFill>
                <a:schemeClr val="tx1"/>
              </a:solidFill>
            </a:endParaRPr>
          </a:p>
        </p:txBody>
      </p:sp>
      <p:grpSp>
        <p:nvGrpSpPr>
          <p:cNvPr id="3" name="Google Shape;9266;p66">
            <a:extLst>
              <a:ext uri="{FF2B5EF4-FFF2-40B4-BE49-F238E27FC236}">
                <a16:creationId xmlns:a16="http://schemas.microsoft.com/office/drawing/2014/main" id="{C3EFFB9A-B136-01FC-0EBB-C09E9118CD70}"/>
              </a:ext>
            </a:extLst>
          </p:cNvPr>
          <p:cNvGrpSpPr/>
          <p:nvPr/>
        </p:nvGrpSpPr>
        <p:grpSpPr>
          <a:xfrm>
            <a:off x="3392661" y="2029002"/>
            <a:ext cx="340168" cy="340168"/>
            <a:chOff x="2676100" y="832575"/>
            <a:chExt cx="483125" cy="483125"/>
          </a:xfrm>
          <a:solidFill>
            <a:schemeClr val="tx1"/>
          </a:solidFill>
        </p:grpSpPr>
        <p:sp>
          <p:nvSpPr>
            <p:cNvPr id="4" name="Google Shape;9267;p66">
              <a:extLst>
                <a:ext uri="{FF2B5EF4-FFF2-40B4-BE49-F238E27FC236}">
                  <a16:creationId xmlns:a16="http://schemas.microsoft.com/office/drawing/2014/main" id="{0E291C2B-2AE1-C113-23E6-2B3B77C5DB81}"/>
                </a:ext>
              </a:extLst>
            </p:cNvPr>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a:solidFill>
                    <a:schemeClr val="tx1"/>
                  </a:solidFill>
                </a:ln>
                <a:solidFill>
                  <a:schemeClr val="tx1"/>
                </a:solidFill>
              </a:endParaRPr>
            </a:p>
          </p:txBody>
        </p:sp>
        <p:sp>
          <p:nvSpPr>
            <p:cNvPr id="6" name="Google Shape;9269;p66">
              <a:extLst>
                <a:ext uri="{FF2B5EF4-FFF2-40B4-BE49-F238E27FC236}">
                  <a16:creationId xmlns:a16="http://schemas.microsoft.com/office/drawing/2014/main" id="{6094DD68-19FA-FDFE-418E-F1D9D263C76F}"/>
                </a:ext>
              </a:extLst>
            </p:cNvPr>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a:solidFill>
                    <a:schemeClr val="tx1"/>
                  </a:solidFill>
                </a:ln>
                <a:solidFill>
                  <a:schemeClr val="tx1"/>
                </a:solidFill>
              </a:endParaRPr>
            </a:p>
          </p:txBody>
        </p:sp>
        <p:sp>
          <p:nvSpPr>
            <p:cNvPr id="5" name="Google Shape;9268;p66">
              <a:extLst>
                <a:ext uri="{FF2B5EF4-FFF2-40B4-BE49-F238E27FC236}">
                  <a16:creationId xmlns:a16="http://schemas.microsoft.com/office/drawing/2014/main" id="{166A9BD2-C050-6371-DA21-C99AA6DE38B8}"/>
                </a:ext>
              </a:extLst>
            </p:cNvPr>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ln>
                  <a:solidFill>
                    <a:schemeClr val="tx1"/>
                  </a:solidFill>
                </a:ln>
                <a:solidFill>
                  <a:schemeClr val="tx1"/>
                </a:solidFill>
              </a:endParaRPr>
            </a:p>
          </p:txBody>
        </p:sp>
      </p:grpSp>
      <p:sp>
        <p:nvSpPr>
          <p:cNvPr id="7" name="Google Shape;9427;p66">
            <a:extLst>
              <a:ext uri="{FF2B5EF4-FFF2-40B4-BE49-F238E27FC236}">
                <a16:creationId xmlns:a16="http://schemas.microsoft.com/office/drawing/2014/main" id="{9FC5264A-7BAA-17C0-67E1-02860340E264}"/>
              </a:ext>
            </a:extLst>
          </p:cNvPr>
          <p:cNvSpPr/>
          <p:nvPr/>
        </p:nvSpPr>
        <p:spPr>
          <a:xfrm>
            <a:off x="5327377" y="2018762"/>
            <a:ext cx="453920" cy="360648"/>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tx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0" name="Google Shape;9297;p66">
            <a:extLst>
              <a:ext uri="{FF2B5EF4-FFF2-40B4-BE49-F238E27FC236}">
                <a16:creationId xmlns:a16="http://schemas.microsoft.com/office/drawing/2014/main" id="{B5F650CE-95E6-2CE0-3997-952D3BB2FFEC}"/>
              </a:ext>
            </a:extLst>
          </p:cNvPr>
          <p:cNvGrpSpPr/>
          <p:nvPr/>
        </p:nvGrpSpPr>
        <p:grpSpPr>
          <a:xfrm>
            <a:off x="7343741" y="1981963"/>
            <a:ext cx="435719" cy="409304"/>
            <a:chOff x="2676100" y="1456375"/>
            <a:chExt cx="501100" cy="424450"/>
          </a:xfrm>
          <a:solidFill>
            <a:schemeClr val="tx1"/>
          </a:solidFill>
        </p:grpSpPr>
        <p:sp>
          <p:nvSpPr>
            <p:cNvPr id="21" name="Google Shape;9298;p66">
              <a:extLst>
                <a:ext uri="{FF2B5EF4-FFF2-40B4-BE49-F238E27FC236}">
                  <a16:creationId xmlns:a16="http://schemas.microsoft.com/office/drawing/2014/main" id="{E77EDD67-6F03-6E19-3D23-EEB08C1F4E6B}"/>
                </a:ext>
              </a:extLst>
            </p:cNvPr>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a:solidFill>
                    <a:schemeClr val="tx1"/>
                  </a:solidFill>
                </a:ln>
                <a:solidFill>
                  <a:schemeClr val="tx1"/>
                </a:solidFill>
              </a:endParaRPr>
            </a:p>
          </p:txBody>
        </p:sp>
        <p:sp>
          <p:nvSpPr>
            <p:cNvPr id="22" name="Google Shape;9299;p66">
              <a:extLst>
                <a:ext uri="{FF2B5EF4-FFF2-40B4-BE49-F238E27FC236}">
                  <a16:creationId xmlns:a16="http://schemas.microsoft.com/office/drawing/2014/main" id="{52B6F420-777D-C4C5-012A-DE99EB77C072}"/>
                </a:ext>
              </a:extLst>
            </p:cNvPr>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a:solidFill>
                    <a:schemeClr val="tx1"/>
                  </a:solidFill>
                </a:ln>
                <a:solidFill>
                  <a:schemeClr val="tx1"/>
                </a:solidFill>
              </a:endParaRPr>
            </a:p>
          </p:txBody>
        </p:sp>
        <p:sp>
          <p:nvSpPr>
            <p:cNvPr id="23" name="Google Shape;9300;p66">
              <a:extLst>
                <a:ext uri="{FF2B5EF4-FFF2-40B4-BE49-F238E27FC236}">
                  <a16:creationId xmlns:a16="http://schemas.microsoft.com/office/drawing/2014/main" id="{5BE6A564-A620-25BA-86BB-0211DEEC19AF}"/>
                </a:ext>
              </a:extLst>
            </p:cNvPr>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n>
                  <a:solidFill>
                    <a:schemeClr val="tx1"/>
                  </a:solidFill>
                </a:ln>
                <a:solidFill>
                  <a:schemeClr val="tx1"/>
                </a:solidFill>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60"/>
        <p:cNvGrpSpPr/>
        <p:nvPr/>
      </p:nvGrpSpPr>
      <p:grpSpPr>
        <a:xfrm>
          <a:off x="0" y="0"/>
          <a:ext cx="0" cy="0"/>
          <a:chOff x="0" y="0"/>
          <a:chExt cx="0" cy="0"/>
        </a:xfrm>
      </p:grpSpPr>
      <p:sp>
        <p:nvSpPr>
          <p:cNvPr id="10161" name="Google Shape;10161;p69"/>
          <p:cNvSpPr txBox="1">
            <a:spLocks noGrp="1"/>
          </p:cNvSpPr>
          <p:nvPr>
            <p:ph type="title" idx="4294967295"/>
          </p:nvPr>
        </p:nvSpPr>
        <p:spPr>
          <a:xfrm>
            <a:off x="849675"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162" name="Google Shape;10162;p69"/>
          <p:cNvSpPr txBox="1">
            <a:spLocks noGrp="1"/>
          </p:cNvSpPr>
          <p:nvPr>
            <p:ph type="title" idx="4294967295"/>
          </p:nvPr>
        </p:nvSpPr>
        <p:spPr>
          <a:xfrm>
            <a:off x="4858400" y="715988"/>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163" name="Google Shape;10163;p69"/>
          <p:cNvGrpSpPr/>
          <p:nvPr/>
        </p:nvGrpSpPr>
        <p:grpSpPr>
          <a:xfrm>
            <a:off x="882957" y="1306638"/>
            <a:ext cx="292442" cy="355741"/>
            <a:chOff x="-35830350" y="1912725"/>
            <a:chExt cx="241050" cy="293225"/>
          </a:xfrm>
        </p:grpSpPr>
        <p:sp>
          <p:nvSpPr>
            <p:cNvPr id="10164" name="Google Shape;10164;p6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69"/>
          <p:cNvGrpSpPr/>
          <p:nvPr/>
        </p:nvGrpSpPr>
        <p:grpSpPr>
          <a:xfrm>
            <a:off x="851444" y="1766235"/>
            <a:ext cx="355468" cy="353587"/>
            <a:chOff x="-35854750" y="2272675"/>
            <a:chExt cx="293000" cy="291450"/>
          </a:xfrm>
        </p:grpSpPr>
        <p:sp>
          <p:nvSpPr>
            <p:cNvPr id="10167" name="Google Shape;10167;p6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69"/>
          <p:cNvGrpSpPr/>
          <p:nvPr/>
        </p:nvGrpSpPr>
        <p:grpSpPr>
          <a:xfrm>
            <a:off x="850958" y="2220821"/>
            <a:ext cx="356438" cy="354558"/>
            <a:chOff x="-35853975" y="2631825"/>
            <a:chExt cx="293800" cy="292250"/>
          </a:xfrm>
        </p:grpSpPr>
        <p:sp>
          <p:nvSpPr>
            <p:cNvPr id="10171" name="Google Shape;10171;p6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69"/>
          <p:cNvGrpSpPr/>
          <p:nvPr/>
        </p:nvGrpSpPr>
        <p:grpSpPr>
          <a:xfrm>
            <a:off x="3089562" y="1307714"/>
            <a:ext cx="353587" cy="353587"/>
            <a:chOff x="-34032200" y="1916675"/>
            <a:chExt cx="291450" cy="291450"/>
          </a:xfrm>
        </p:grpSpPr>
        <p:sp>
          <p:nvSpPr>
            <p:cNvPr id="10177" name="Google Shape;10177;p6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1" name="Google Shape;10181;p69"/>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2" name="Google Shape;10182;p69"/>
          <p:cNvGrpSpPr/>
          <p:nvPr/>
        </p:nvGrpSpPr>
        <p:grpSpPr>
          <a:xfrm>
            <a:off x="3089092" y="2220821"/>
            <a:ext cx="354527" cy="354558"/>
            <a:chOff x="-34032200" y="2634975"/>
            <a:chExt cx="292225" cy="292250"/>
          </a:xfrm>
        </p:grpSpPr>
        <p:sp>
          <p:nvSpPr>
            <p:cNvPr id="10183" name="Google Shape;10183;p6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6" name="Google Shape;10186;p69"/>
          <p:cNvGrpSpPr/>
          <p:nvPr/>
        </p:nvGrpSpPr>
        <p:grpSpPr>
          <a:xfrm>
            <a:off x="1739487" y="2687069"/>
            <a:ext cx="358379" cy="354527"/>
            <a:chOff x="-32245875" y="1938725"/>
            <a:chExt cx="295400" cy="292225"/>
          </a:xfrm>
        </p:grpSpPr>
        <p:sp>
          <p:nvSpPr>
            <p:cNvPr id="10187" name="Google Shape;10187;p6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69"/>
          <p:cNvGrpSpPr/>
          <p:nvPr/>
        </p:nvGrpSpPr>
        <p:grpSpPr>
          <a:xfrm>
            <a:off x="1736150" y="3156468"/>
            <a:ext cx="365052" cy="352162"/>
            <a:chOff x="-32243500" y="2299850"/>
            <a:chExt cx="300900" cy="290275"/>
          </a:xfrm>
        </p:grpSpPr>
        <p:sp>
          <p:nvSpPr>
            <p:cNvPr id="10191" name="Google Shape;10191;p6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3" name="Google Shape;10193;p69"/>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4" name="Google Shape;10194;p69"/>
          <p:cNvGrpSpPr/>
          <p:nvPr/>
        </p:nvGrpSpPr>
        <p:grpSpPr>
          <a:xfrm>
            <a:off x="1299432" y="1306759"/>
            <a:ext cx="354527" cy="355498"/>
            <a:chOff x="-35495600" y="1912725"/>
            <a:chExt cx="292225" cy="293025"/>
          </a:xfrm>
        </p:grpSpPr>
        <p:sp>
          <p:nvSpPr>
            <p:cNvPr id="10195" name="Google Shape;10195;p6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8" name="Google Shape;10198;p69"/>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9" name="Google Shape;10199;p69"/>
          <p:cNvGrpSpPr/>
          <p:nvPr/>
        </p:nvGrpSpPr>
        <p:grpSpPr>
          <a:xfrm>
            <a:off x="1299432" y="2221307"/>
            <a:ext cx="354527" cy="353587"/>
            <a:chOff x="-35495600" y="2631825"/>
            <a:chExt cx="292225" cy="291450"/>
          </a:xfrm>
        </p:grpSpPr>
        <p:sp>
          <p:nvSpPr>
            <p:cNvPr id="10200" name="Google Shape;10200;p6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69"/>
          <p:cNvGrpSpPr/>
          <p:nvPr/>
        </p:nvGrpSpPr>
        <p:grpSpPr>
          <a:xfrm>
            <a:off x="3537081" y="1307714"/>
            <a:ext cx="353587" cy="353587"/>
            <a:chOff x="-33673825" y="1916675"/>
            <a:chExt cx="291450" cy="291450"/>
          </a:xfrm>
        </p:grpSpPr>
        <p:sp>
          <p:nvSpPr>
            <p:cNvPr id="10205" name="Google Shape;10205;p6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9" name="Google Shape;10209;p69"/>
          <p:cNvGrpSpPr/>
          <p:nvPr/>
        </p:nvGrpSpPr>
        <p:grpSpPr>
          <a:xfrm>
            <a:off x="3534700" y="1765295"/>
            <a:ext cx="358349" cy="355468"/>
            <a:chOff x="-33676975" y="2275050"/>
            <a:chExt cx="295375" cy="293000"/>
          </a:xfrm>
        </p:grpSpPr>
        <p:sp>
          <p:nvSpPr>
            <p:cNvPr id="10210" name="Google Shape;10210;p6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3" name="Google Shape;10213;p69"/>
          <p:cNvGrpSpPr/>
          <p:nvPr/>
        </p:nvGrpSpPr>
        <p:grpSpPr>
          <a:xfrm>
            <a:off x="3537081" y="2220594"/>
            <a:ext cx="353587" cy="355013"/>
            <a:chOff x="-33673825" y="2634975"/>
            <a:chExt cx="291450" cy="292625"/>
          </a:xfrm>
        </p:grpSpPr>
        <p:sp>
          <p:nvSpPr>
            <p:cNvPr id="10214" name="Google Shape;10214;p6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6" name="Google Shape;10216;p69"/>
          <p:cNvGrpSpPr/>
          <p:nvPr/>
        </p:nvGrpSpPr>
        <p:grpSpPr>
          <a:xfrm>
            <a:off x="2205089" y="2687509"/>
            <a:ext cx="329687" cy="353648"/>
            <a:chOff x="-31874100" y="1939525"/>
            <a:chExt cx="271750" cy="291500"/>
          </a:xfrm>
        </p:grpSpPr>
        <p:sp>
          <p:nvSpPr>
            <p:cNvPr id="10217" name="Google Shape;10217;p6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9" name="Google Shape;10219;p69"/>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0" name="Google Shape;10220;p69"/>
          <p:cNvGrpSpPr/>
          <p:nvPr/>
        </p:nvGrpSpPr>
        <p:grpSpPr>
          <a:xfrm>
            <a:off x="2186451" y="3616531"/>
            <a:ext cx="366963" cy="352768"/>
            <a:chOff x="-31889075" y="2658950"/>
            <a:chExt cx="302475" cy="290775"/>
          </a:xfrm>
        </p:grpSpPr>
        <p:sp>
          <p:nvSpPr>
            <p:cNvPr id="10221" name="Google Shape;10221;p6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3" name="Google Shape;10223;p69"/>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69"/>
          <p:cNvGrpSpPr/>
          <p:nvPr/>
        </p:nvGrpSpPr>
        <p:grpSpPr>
          <a:xfrm>
            <a:off x="1747421" y="1306759"/>
            <a:ext cx="354527" cy="355498"/>
            <a:chOff x="-35136450" y="1912725"/>
            <a:chExt cx="292225" cy="293025"/>
          </a:xfrm>
        </p:grpSpPr>
        <p:sp>
          <p:nvSpPr>
            <p:cNvPr id="10225" name="Google Shape;10225;p6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69"/>
          <p:cNvGrpSpPr/>
          <p:nvPr/>
        </p:nvGrpSpPr>
        <p:grpSpPr>
          <a:xfrm>
            <a:off x="1747891" y="1765978"/>
            <a:ext cx="353587" cy="354103"/>
            <a:chOff x="-35134875" y="2272675"/>
            <a:chExt cx="291450" cy="291875"/>
          </a:xfrm>
        </p:grpSpPr>
        <p:sp>
          <p:nvSpPr>
            <p:cNvPr id="10229" name="Google Shape;10229;p6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69"/>
          <p:cNvGrpSpPr/>
          <p:nvPr/>
        </p:nvGrpSpPr>
        <p:grpSpPr>
          <a:xfrm>
            <a:off x="1789458" y="2221307"/>
            <a:ext cx="270453" cy="353587"/>
            <a:chOff x="-35101800" y="2631050"/>
            <a:chExt cx="222925" cy="291450"/>
          </a:xfrm>
        </p:grpSpPr>
        <p:sp>
          <p:nvSpPr>
            <p:cNvPr id="10234" name="Google Shape;10234;p6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8" name="Google Shape;10238;p69"/>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9" name="Google Shape;10239;p69"/>
          <p:cNvGrpSpPr/>
          <p:nvPr/>
        </p:nvGrpSpPr>
        <p:grpSpPr>
          <a:xfrm>
            <a:off x="3977510" y="1765295"/>
            <a:ext cx="353587" cy="355468"/>
            <a:chOff x="-33314675" y="2275050"/>
            <a:chExt cx="291450" cy="293000"/>
          </a:xfrm>
        </p:grpSpPr>
        <p:sp>
          <p:nvSpPr>
            <p:cNvPr id="10240" name="Google Shape;10240;p6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3" name="Google Shape;10243;p69"/>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4" name="Google Shape;10244;p69"/>
          <p:cNvGrpSpPr/>
          <p:nvPr/>
        </p:nvGrpSpPr>
        <p:grpSpPr>
          <a:xfrm>
            <a:off x="2639701" y="2687555"/>
            <a:ext cx="353587" cy="353557"/>
            <a:chOff x="-31523625" y="1939525"/>
            <a:chExt cx="291450" cy="291425"/>
          </a:xfrm>
        </p:grpSpPr>
        <p:sp>
          <p:nvSpPr>
            <p:cNvPr id="10245" name="Google Shape;10245;p6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69"/>
          <p:cNvGrpSpPr/>
          <p:nvPr/>
        </p:nvGrpSpPr>
        <p:grpSpPr>
          <a:xfrm>
            <a:off x="2638746" y="3155755"/>
            <a:ext cx="355498" cy="353587"/>
            <a:chOff x="-31523625" y="2298675"/>
            <a:chExt cx="293025" cy="291450"/>
          </a:xfrm>
        </p:grpSpPr>
        <p:sp>
          <p:nvSpPr>
            <p:cNvPr id="10257" name="Google Shape;10257;p6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0" name="Google Shape;10260;p69"/>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9"/>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2" name="Google Shape;10262;p69"/>
          <p:cNvGrpSpPr/>
          <p:nvPr/>
        </p:nvGrpSpPr>
        <p:grpSpPr>
          <a:xfrm>
            <a:off x="2205934" y="1307729"/>
            <a:ext cx="331598" cy="353557"/>
            <a:chOff x="-34767825" y="1914325"/>
            <a:chExt cx="273325" cy="291425"/>
          </a:xfrm>
        </p:grpSpPr>
        <p:sp>
          <p:nvSpPr>
            <p:cNvPr id="10263" name="Google Shape;10263;p6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6" name="Google Shape;10266;p69"/>
          <p:cNvGrpSpPr/>
          <p:nvPr/>
        </p:nvGrpSpPr>
        <p:grpSpPr>
          <a:xfrm>
            <a:off x="2193513" y="1765280"/>
            <a:ext cx="356438" cy="355498"/>
            <a:chOff x="-34778075" y="2272675"/>
            <a:chExt cx="293800" cy="293025"/>
          </a:xfrm>
        </p:grpSpPr>
        <p:sp>
          <p:nvSpPr>
            <p:cNvPr id="10267" name="Google Shape;10267;p6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69"/>
          <p:cNvGrpSpPr/>
          <p:nvPr/>
        </p:nvGrpSpPr>
        <p:grpSpPr>
          <a:xfrm>
            <a:off x="2194939" y="2221307"/>
            <a:ext cx="353587" cy="353587"/>
            <a:chOff x="-34776500" y="2631825"/>
            <a:chExt cx="291450" cy="291450"/>
          </a:xfrm>
        </p:grpSpPr>
        <p:sp>
          <p:nvSpPr>
            <p:cNvPr id="10271" name="Google Shape;10271;p6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69"/>
          <p:cNvGrpSpPr/>
          <p:nvPr/>
        </p:nvGrpSpPr>
        <p:grpSpPr>
          <a:xfrm>
            <a:off x="853628" y="2685160"/>
            <a:ext cx="354527" cy="358349"/>
            <a:chOff x="-32956300" y="1915900"/>
            <a:chExt cx="292225" cy="295375"/>
          </a:xfrm>
        </p:grpSpPr>
        <p:sp>
          <p:nvSpPr>
            <p:cNvPr id="10275" name="Google Shape;10275;p6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7" name="Google Shape;10277;p69"/>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9"/>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9" name="Google Shape;10279;p69"/>
          <p:cNvGrpSpPr/>
          <p:nvPr/>
        </p:nvGrpSpPr>
        <p:grpSpPr>
          <a:xfrm>
            <a:off x="3081101" y="2687555"/>
            <a:ext cx="356438" cy="353557"/>
            <a:chOff x="-31166825" y="1939525"/>
            <a:chExt cx="293800" cy="291425"/>
          </a:xfrm>
        </p:grpSpPr>
        <p:sp>
          <p:nvSpPr>
            <p:cNvPr id="10280" name="Google Shape;10280;p6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69"/>
          <p:cNvGrpSpPr/>
          <p:nvPr/>
        </p:nvGrpSpPr>
        <p:grpSpPr>
          <a:xfrm>
            <a:off x="3082057" y="3155482"/>
            <a:ext cx="354527" cy="354133"/>
            <a:chOff x="-31165250" y="2298675"/>
            <a:chExt cx="292225" cy="291900"/>
          </a:xfrm>
        </p:grpSpPr>
        <p:sp>
          <p:nvSpPr>
            <p:cNvPr id="10292" name="Google Shape;10292;p6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5" name="Google Shape;10295;p69"/>
          <p:cNvGrpSpPr/>
          <p:nvPr/>
        </p:nvGrpSpPr>
        <p:grpSpPr>
          <a:xfrm>
            <a:off x="3082542" y="3616136"/>
            <a:ext cx="353557" cy="353557"/>
            <a:chOff x="-31164450" y="2657050"/>
            <a:chExt cx="291425" cy="291425"/>
          </a:xfrm>
        </p:grpSpPr>
        <p:sp>
          <p:nvSpPr>
            <p:cNvPr id="10296" name="Google Shape;10296;p6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0" name="Google Shape;10300;p69"/>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1" name="Google Shape;10301;p69"/>
          <p:cNvGrpSpPr/>
          <p:nvPr/>
        </p:nvGrpSpPr>
        <p:grpSpPr>
          <a:xfrm>
            <a:off x="2632987" y="1307366"/>
            <a:ext cx="358349" cy="354285"/>
            <a:chOff x="-34421275" y="1912725"/>
            <a:chExt cx="295375" cy="292025"/>
          </a:xfrm>
        </p:grpSpPr>
        <p:sp>
          <p:nvSpPr>
            <p:cNvPr id="10302" name="Google Shape;10302;p6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69"/>
          <p:cNvGrpSpPr/>
          <p:nvPr/>
        </p:nvGrpSpPr>
        <p:grpSpPr>
          <a:xfrm>
            <a:off x="2632032" y="1765280"/>
            <a:ext cx="360260" cy="355498"/>
            <a:chOff x="-34418125" y="2271100"/>
            <a:chExt cx="296950" cy="293025"/>
          </a:xfrm>
        </p:grpSpPr>
        <p:sp>
          <p:nvSpPr>
            <p:cNvPr id="10305" name="Google Shape;10305;p6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0" name="Google Shape;10310;p69"/>
          <p:cNvGrpSpPr/>
          <p:nvPr/>
        </p:nvGrpSpPr>
        <p:grpSpPr>
          <a:xfrm>
            <a:off x="2632987" y="2221307"/>
            <a:ext cx="358349" cy="353587"/>
            <a:chOff x="-34421275" y="2631050"/>
            <a:chExt cx="295375" cy="291450"/>
          </a:xfrm>
        </p:grpSpPr>
        <p:sp>
          <p:nvSpPr>
            <p:cNvPr id="10311" name="Google Shape;10311;p6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5" name="Google Shape;10315;p69"/>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9"/>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9"/>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8" name="Google Shape;10318;p69"/>
          <p:cNvGrpSpPr/>
          <p:nvPr/>
        </p:nvGrpSpPr>
        <p:grpSpPr>
          <a:xfrm>
            <a:off x="3537620" y="2688025"/>
            <a:ext cx="353587" cy="352617"/>
            <a:chOff x="-30805300" y="1938725"/>
            <a:chExt cx="291450" cy="290650"/>
          </a:xfrm>
        </p:grpSpPr>
        <p:sp>
          <p:nvSpPr>
            <p:cNvPr id="10319" name="Google Shape;10319;p6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69"/>
          <p:cNvGrpSpPr/>
          <p:nvPr/>
        </p:nvGrpSpPr>
        <p:grpSpPr>
          <a:xfrm>
            <a:off x="3538105" y="3155952"/>
            <a:ext cx="352617" cy="353193"/>
            <a:chOff x="-30805300" y="2298675"/>
            <a:chExt cx="290650" cy="291125"/>
          </a:xfrm>
        </p:grpSpPr>
        <p:sp>
          <p:nvSpPr>
            <p:cNvPr id="10322" name="Google Shape;10322;p6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69"/>
          <p:cNvGrpSpPr/>
          <p:nvPr/>
        </p:nvGrpSpPr>
        <p:grpSpPr>
          <a:xfrm>
            <a:off x="3537635" y="3616136"/>
            <a:ext cx="353557" cy="353557"/>
            <a:chOff x="-30806075" y="2657050"/>
            <a:chExt cx="291425" cy="291425"/>
          </a:xfrm>
        </p:grpSpPr>
        <p:sp>
          <p:nvSpPr>
            <p:cNvPr id="10327" name="Google Shape;10327;p6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9"/>
          <p:cNvGrpSpPr/>
          <p:nvPr/>
        </p:nvGrpSpPr>
        <p:grpSpPr>
          <a:xfrm>
            <a:off x="2639681" y="4073943"/>
            <a:ext cx="353557" cy="353557"/>
            <a:chOff x="-30064925" y="2332550"/>
            <a:chExt cx="291425" cy="291425"/>
          </a:xfrm>
        </p:grpSpPr>
        <p:sp>
          <p:nvSpPr>
            <p:cNvPr id="10331" name="Google Shape;10331;p6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4" name="Google Shape;10334;p69"/>
          <p:cNvGrpSpPr/>
          <p:nvPr/>
        </p:nvGrpSpPr>
        <p:grpSpPr>
          <a:xfrm>
            <a:off x="3983068" y="2683443"/>
            <a:ext cx="348855" cy="347879"/>
            <a:chOff x="2821450" y="2957850"/>
            <a:chExt cx="259275" cy="258550"/>
          </a:xfrm>
        </p:grpSpPr>
        <p:sp>
          <p:nvSpPr>
            <p:cNvPr id="10335" name="Google Shape;10335;p6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txBody>
            <a:bodyPr/>
            <a:lstStyle/>
            <a:p>
              <a:endParaRPr lang="pt-BR"/>
            </a:p>
          </p:txBody>
        </p:sp>
      </p:grpSp>
      <p:grpSp>
        <p:nvGrpSpPr>
          <p:cNvPr id="10338" name="Google Shape;10338;p69"/>
          <p:cNvGrpSpPr/>
          <p:nvPr/>
        </p:nvGrpSpPr>
        <p:grpSpPr>
          <a:xfrm>
            <a:off x="4858100" y="1304461"/>
            <a:ext cx="361090" cy="361090"/>
            <a:chOff x="-57970450" y="1903275"/>
            <a:chExt cx="318225" cy="318225"/>
          </a:xfrm>
        </p:grpSpPr>
        <p:sp>
          <p:nvSpPr>
            <p:cNvPr id="10339" name="Google Shape;10339;p69"/>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9"/>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9"/>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9"/>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3" name="Google Shape;10343;p69"/>
          <p:cNvGrpSpPr/>
          <p:nvPr/>
        </p:nvGrpSpPr>
        <p:grpSpPr>
          <a:xfrm>
            <a:off x="4880000" y="1780418"/>
            <a:ext cx="317290" cy="359303"/>
            <a:chOff x="-57950750" y="2296300"/>
            <a:chExt cx="279625" cy="316650"/>
          </a:xfrm>
        </p:grpSpPr>
        <p:sp>
          <p:nvSpPr>
            <p:cNvPr id="10344" name="Google Shape;10344;p69"/>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9"/>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9"/>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9"/>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69"/>
          <p:cNvGrpSpPr/>
          <p:nvPr/>
        </p:nvGrpSpPr>
        <p:grpSpPr>
          <a:xfrm>
            <a:off x="4858214" y="2232094"/>
            <a:ext cx="360863" cy="360211"/>
            <a:chOff x="-57969675" y="2687750"/>
            <a:chExt cx="318025" cy="317450"/>
          </a:xfrm>
        </p:grpSpPr>
        <p:sp>
          <p:nvSpPr>
            <p:cNvPr id="10349" name="Google Shape;10349;p69"/>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9"/>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9"/>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69"/>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69"/>
          <p:cNvGrpSpPr/>
          <p:nvPr/>
        </p:nvGrpSpPr>
        <p:grpSpPr>
          <a:xfrm>
            <a:off x="7067397" y="1304461"/>
            <a:ext cx="363785" cy="361090"/>
            <a:chOff x="-56012425" y="1903275"/>
            <a:chExt cx="320600" cy="318225"/>
          </a:xfrm>
        </p:grpSpPr>
        <p:sp>
          <p:nvSpPr>
            <p:cNvPr id="10354" name="Google Shape;10354;p69"/>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9"/>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69"/>
          <p:cNvGrpSpPr/>
          <p:nvPr/>
        </p:nvGrpSpPr>
        <p:grpSpPr>
          <a:xfrm>
            <a:off x="7068290" y="1778631"/>
            <a:ext cx="361998" cy="361998"/>
            <a:chOff x="-56010850" y="2294725"/>
            <a:chExt cx="319025" cy="319025"/>
          </a:xfrm>
        </p:grpSpPr>
        <p:sp>
          <p:nvSpPr>
            <p:cNvPr id="10357" name="Google Shape;10357;p69"/>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9"/>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9"/>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9"/>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69"/>
          <p:cNvGrpSpPr/>
          <p:nvPr/>
        </p:nvGrpSpPr>
        <p:grpSpPr>
          <a:xfrm>
            <a:off x="7068305" y="2231215"/>
            <a:ext cx="361969" cy="361090"/>
            <a:chOff x="-56010050" y="2686975"/>
            <a:chExt cx="319000" cy="318225"/>
          </a:xfrm>
        </p:grpSpPr>
        <p:sp>
          <p:nvSpPr>
            <p:cNvPr id="10362" name="Google Shape;10362;p69"/>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9"/>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9"/>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9"/>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69"/>
          <p:cNvGrpSpPr/>
          <p:nvPr/>
        </p:nvGrpSpPr>
        <p:grpSpPr>
          <a:xfrm>
            <a:off x="5753801" y="2684124"/>
            <a:ext cx="361998" cy="361090"/>
            <a:chOff x="-54081175" y="1903275"/>
            <a:chExt cx="319025" cy="318225"/>
          </a:xfrm>
        </p:grpSpPr>
        <p:sp>
          <p:nvSpPr>
            <p:cNvPr id="10367" name="Google Shape;10367;p69"/>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9"/>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9" name="Google Shape;10369;p69"/>
          <p:cNvGrpSpPr/>
          <p:nvPr/>
        </p:nvGrpSpPr>
        <p:grpSpPr>
          <a:xfrm>
            <a:off x="5776154" y="3137587"/>
            <a:ext cx="317290" cy="360211"/>
            <a:chOff x="-54063050" y="2296300"/>
            <a:chExt cx="279625" cy="317450"/>
          </a:xfrm>
        </p:grpSpPr>
        <p:sp>
          <p:nvSpPr>
            <p:cNvPr id="10370" name="Google Shape;10370;p69"/>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9"/>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9"/>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9"/>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4" name="Google Shape;10374;p69"/>
          <p:cNvGrpSpPr/>
          <p:nvPr/>
        </p:nvGrpSpPr>
        <p:grpSpPr>
          <a:xfrm>
            <a:off x="5776154" y="3601649"/>
            <a:ext cx="317290" cy="361033"/>
            <a:chOff x="-54061475" y="2685450"/>
            <a:chExt cx="279625" cy="318175"/>
          </a:xfrm>
        </p:grpSpPr>
        <p:sp>
          <p:nvSpPr>
            <p:cNvPr id="10375" name="Google Shape;10375;p69"/>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9"/>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9"/>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9"/>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69"/>
          <p:cNvGrpSpPr/>
          <p:nvPr/>
        </p:nvGrpSpPr>
        <p:grpSpPr>
          <a:xfrm>
            <a:off x="8029690" y="2693967"/>
            <a:ext cx="275278" cy="361969"/>
            <a:chOff x="-52074300" y="1911950"/>
            <a:chExt cx="242600" cy="319000"/>
          </a:xfrm>
        </p:grpSpPr>
        <p:sp>
          <p:nvSpPr>
            <p:cNvPr id="10380" name="Google Shape;10380;p69"/>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9"/>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9"/>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9"/>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4" name="Google Shape;10384;p69"/>
          <p:cNvGrpSpPr/>
          <p:nvPr/>
        </p:nvGrpSpPr>
        <p:grpSpPr>
          <a:xfrm>
            <a:off x="5287689" y="1305369"/>
            <a:ext cx="361998" cy="361090"/>
            <a:chOff x="-57578225" y="1904075"/>
            <a:chExt cx="319025" cy="318225"/>
          </a:xfrm>
        </p:grpSpPr>
        <p:sp>
          <p:nvSpPr>
            <p:cNvPr id="10385" name="Google Shape;10385;p69"/>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9"/>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9"/>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9"/>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9" name="Google Shape;10389;p69"/>
          <p:cNvGrpSpPr/>
          <p:nvPr/>
        </p:nvGrpSpPr>
        <p:grpSpPr>
          <a:xfrm>
            <a:off x="5310042" y="1778631"/>
            <a:ext cx="317290" cy="361090"/>
            <a:chOff x="-57558525" y="2294725"/>
            <a:chExt cx="279625" cy="318225"/>
          </a:xfrm>
        </p:grpSpPr>
        <p:sp>
          <p:nvSpPr>
            <p:cNvPr id="10390" name="Google Shape;10390;p69"/>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9"/>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9"/>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9"/>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9"/>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69"/>
          <p:cNvGrpSpPr/>
          <p:nvPr/>
        </p:nvGrpSpPr>
        <p:grpSpPr>
          <a:xfrm>
            <a:off x="5285901" y="2231215"/>
            <a:ext cx="365572" cy="361969"/>
            <a:chOff x="-57579800" y="2686975"/>
            <a:chExt cx="322175" cy="319000"/>
          </a:xfrm>
        </p:grpSpPr>
        <p:sp>
          <p:nvSpPr>
            <p:cNvPr id="10396" name="Google Shape;10396;p69"/>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9"/>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69"/>
          <p:cNvGrpSpPr/>
          <p:nvPr/>
        </p:nvGrpSpPr>
        <p:grpSpPr>
          <a:xfrm>
            <a:off x="7510682" y="1778631"/>
            <a:ext cx="367359" cy="361090"/>
            <a:chOff x="-55620975" y="2294725"/>
            <a:chExt cx="323750" cy="318225"/>
          </a:xfrm>
        </p:grpSpPr>
        <p:sp>
          <p:nvSpPr>
            <p:cNvPr id="10399" name="Google Shape;10399;p69"/>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9"/>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9"/>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9"/>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9"/>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9"/>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5" name="Google Shape;10405;p69"/>
          <p:cNvGrpSpPr/>
          <p:nvPr/>
        </p:nvGrpSpPr>
        <p:grpSpPr>
          <a:xfrm>
            <a:off x="7512923" y="2231130"/>
            <a:ext cx="362877" cy="361175"/>
            <a:chOff x="-55620175" y="2686900"/>
            <a:chExt cx="319800" cy="318300"/>
          </a:xfrm>
        </p:grpSpPr>
        <p:sp>
          <p:nvSpPr>
            <p:cNvPr id="10406" name="Google Shape;10406;p69"/>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9"/>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9"/>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9"/>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69"/>
          <p:cNvGrpSpPr/>
          <p:nvPr/>
        </p:nvGrpSpPr>
        <p:grpSpPr>
          <a:xfrm>
            <a:off x="6198887" y="2684124"/>
            <a:ext cx="361969" cy="361090"/>
            <a:chOff x="-53690500" y="1903275"/>
            <a:chExt cx="319000" cy="318225"/>
          </a:xfrm>
        </p:grpSpPr>
        <p:sp>
          <p:nvSpPr>
            <p:cNvPr id="10411" name="Google Shape;10411;p69"/>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9"/>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9"/>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9"/>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69"/>
          <p:cNvGrpSpPr/>
          <p:nvPr/>
        </p:nvGrpSpPr>
        <p:grpSpPr>
          <a:xfrm>
            <a:off x="6221226" y="3137587"/>
            <a:ext cx="317290" cy="359303"/>
            <a:chOff x="-53670800" y="2296300"/>
            <a:chExt cx="279625" cy="316650"/>
          </a:xfrm>
        </p:grpSpPr>
        <p:sp>
          <p:nvSpPr>
            <p:cNvPr id="10416" name="Google Shape;10416;p69"/>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9"/>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9"/>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9"/>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69"/>
          <p:cNvGrpSpPr/>
          <p:nvPr/>
        </p:nvGrpSpPr>
        <p:grpSpPr>
          <a:xfrm>
            <a:off x="6198887" y="3602925"/>
            <a:ext cx="361969" cy="361544"/>
            <a:chOff x="-53690500" y="2686575"/>
            <a:chExt cx="319000" cy="318625"/>
          </a:xfrm>
        </p:grpSpPr>
        <p:sp>
          <p:nvSpPr>
            <p:cNvPr id="10421" name="Google Shape;10421;p69"/>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9"/>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9"/>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9"/>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5" name="Google Shape;10425;p69"/>
          <p:cNvGrpSpPr/>
          <p:nvPr/>
        </p:nvGrpSpPr>
        <p:grpSpPr>
          <a:xfrm>
            <a:off x="8008669" y="3145785"/>
            <a:ext cx="317319" cy="360948"/>
            <a:chOff x="-52092425" y="2303525"/>
            <a:chExt cx="279650" cy="318100"/>
          </a:xfrm>
        </p:grpSpPr>
        <p:sp>
          <p:nvSpPr>
            <p:cNvPr id="10426" name="Google Shape;10426;p69"/>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9"/>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9"/>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69"/>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9"/>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69"/>
          <p:cNvGrpSpPr/>
          <p:nvPr/>
        </p:nvGrpSpPr>
        <p:grpSpPr>
          <a:xfrm>
            <a:off x="5727728" y="1306249"/>
            <a:ext cx="363756" cy="361090"/>
            <a:chOff x="-57189125" y="1904850"/>
            <a:chExt cx="320575" cy="318225"/>
          </a:xfrm>
        </p:grpSpPr>
        <p:sp>
          <p:nvSpPr>
            <p:cNvPr id="10432" name="Google Shape;10432;p69"/>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9"/>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9"/>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9"/>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9"/>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7" name="Google Shape;10437;p69"/>
          <p:cNvGrpSpPr/>
          <p:nvPr/>
        </p:nvGrpSpPr>
        <p:grpSpPr>
          <a:xfrm>
            <a:off x="5728621" y="1800985"/>
            <a:ext cx="361969" cy="316411"/>
            <a:chOff x="-57187550" y="2314425"/>
            <a:chExt cx="319000" cy="278850"/>
          </a:xfrm>
        </p:grpSpPr>
        <p:sp>
          <p:nvSpPr>
            <p:cNvPr id="10438" name="Google Shape;10438;p69"/>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9"/>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69"/>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9"/>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2" name="Google Shape;10442;p69"/>
          <p:cNvGrpSpPr/>
          <p:nvPr/>
        </p:nvGrpSpPr>
        <p:grpSpPr>
          <a:xfrm>
            <a:off x="5745585" y="2230534"/>
            <a:ext cx="328042" cy="361771"/>
            <a:chOff x="-57172600" y="2686375"/>
            <a:chExt cx="289100" cy="318825"/>
          </a:xfrm>
        </p:grpSpPr>
        <p:sp>
          <p:nvSpPr>
            <p:cNvPr id="10443" name="Google Shape;10443;p69"/>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9"/>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9"/>
          <p:cNvGrpSpPr/>
          <p:nvPr/>
        </p:nvGrpSpPr>
        <p:grpSpPr>
          <a:xfrm>
            <a:off x="7958434" y="1304461"/>
            <a:ext cx="361090" cy="359303"/>
            <a:chOff x="-55225575" y="1903275"/>
            <a:chExt cx="318225" cy="316650"/>
          </a:xfrm>
        </p:grpSpPr>
        <p:sp>
          <p:nvSpPr>
            <p:cNvPr id="10446" name="Google Shape;10446;p69"/>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9"/>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9"/>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9"/>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9"/>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69"/>
          <p:cNvGrpSpPr/>
          <p:nvPr/>
        </p:nvGrpSpPr>
        <p:grpSpPr>
          <a:xfrm>
            <a:off x="7969611" y="1780418"/>
            <a:ext cx="338736" cy="359303"/>
            <a:chOff x="-55217700" y="2296300"/>
            <a:chExt cx="298525" cy="316650"/>
          </a:xfrm>
        </p:grpSpPr>
        <p:sp>
          <p:nvSpPr>
            <p:cNvPr id="10452" name="Google Shape;10452;p69"/>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9"/>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9"/>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9"/>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6" name="Google Shape;10456;p69"/>
          <p:cNvGrpSpPr/>
          <p:nvPr/>
        </p:nvGrpSpPr>
        <p:grpSpPr>
          <a:xfrm>
            <a:off x="7957541" y="2233002"/>
            <a:ext cx="362877" cy="359303"/>
            <a:chOff x="-55229525" y="2688550"/>
            <a:chExt cx="319800" cy="316650"/>
          </a:xfrm>
        </p:grpSpPr>
        <p:sp>
          <p:nvSpPr>
            <p:cNvPr id="10457" name="Google Shape;10457;p69"/>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9"/>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9"/>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9"/>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1" name="Google Shape;10461;p69"/>
          <p:cNvGrpSpPr/>
          <p:nvPr/>
        </p:nvGrpSpPr>
        <p:grpSpPr>
          <a:xfrm>
            <a:off x="6653760" y="2684124"/>
            <a:ext cx="338765" cy="361090"/>
            <a:chOff x="-53288825" y="1903275"/>
            <a:chExt cx="298550" cy="318225"/>
          </a:xfrm>
        </p:grpSpPr>
        <p:sp>
          <p:nvSpPr>
            <p:cNvPr id="10462" name="Google Shape;10462;p69"/>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9"/>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9"/>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5" name="Google Shape;10465;p69"/>
          <p:cNvGrpSpPr/>
          <p:nvPr/>
        </p:nvGrpSpPr>
        <p:grpSpPr>
          <a:xfrm>
            <a:off x="6642143" y="3135800"/>
            <a:ext cx="361998" cy="361090"/>
            <a:chOff x="-53299850" y="2294725"/>
            <a:chExt cx="319025" cy="318225"/>
          </a:xfrm>
        </p:grpSpPr>
        <p:sp>
          <p:nvSpPr>
            <p:cNvPr id="10466" name="Google Shape;10466;p69"/>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9"/>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8" name="Google Shape;10468;p69"/>
          <p:cNvGrpSpPr/>
          <p:nvPr/>
        </p:nvGrpSpPr>
        <p:grpSpPr>
          <a:xfrm>
            <a:off x="6664936" y="3604259"/>
            <a:ext cx="316411" cy="360211"/>
            <a:chOff x="-53278575" y="2687750"/>
            <a:chExt cx="278850" cy="317450"/>
          </a:xfrm>
        </p:grpSpPr>
        <p:sp>
          <p:nvSpPr>
            <p:cNvPr id="10469" name="Google Shape;10469;p69"/>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9"/>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9"/>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9"/>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69"/>
          <p:cNvGrpSpPr/>
          <p:nvPr/>
        </p:nvGrpSpPr>
        <p:grpSpPr>
          <a:xfrm>
            <a:off x="7986330" y="3603947"/>
            <a:ext cx="361998" cy="362310"/>
            <a:chOff x="-52101875" y="2687475"/>
            <a:chExt cx="319025" cy="319300"/>
          </a:xfrm>
        </p:grpSpPr>
        <p:sp>
          <p:nvSpPr>
            <p:cNvPr id="10474" name="Google Shape;10474;p69"/>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9"/>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9"/>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9"/>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69"/>
          <p:cNvGrpSpPr/>
          <p:nvPr/>
        </p:nvGrpSpPr>
        <p:grpSpPr>
          <a:xfrm>
            <a:off x="6201079" y="1305369"/>
            <a:ext cx="317290" cy="361090"/>
            <a:chOff x="-56774050" y="1904075"/>
            <a:chExt cx="279625" cy="318225"/>
          </a:xfrm>
        </p:grpSpPr>
        <p:sp>
          <p:nvSpPr>
            <p:cNvPr id="10479" name="Google Shape;10479;p69"/>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9"/>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69"/>
          <p:cNvGrpSpPr/>
          <p:nvPr/>
        </p:nvGrpSpPr>
        <p:grpSpPr>
          <a:xfrm>
            <a:off x="6201079" y="1778631"/>
            <a:ext cx="317290" cy="361090"/>
            <a:chOff x="-56774850" y="2294725"/>
            <a:chExt cx="279625" cy="318225"/>
          </a:xfrm>
        </p:grpSpPr>
        <p:sp>
          <p:nvSpPr>
            <p:cNvPr id="10482" name="Google Shape;10482;p69"/>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9"/>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9"/>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5" name="Google Shape;10485;p69"/>
          <p:cNvGrpSpPr/>
          <p:nvPr/>
        </p:nvGrpSpPr>
        <p:grpSpPr>
          <a:xfrm>
            <a:off x="6222086" y="2231215"/>
            <a:ext cx="275278" cy="360182"/>
            <a:chOff x="-56756725" y="2686975"/>
            <a:chExt cx="242600" cy="317425"/>
          </a:xfrm>
        </p:grpSpPr>
        <p:sp>
          <p:nvSpPr>
            <p:cNvPr id="10486" name="Google Shape;10486;p69"/>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9"/>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69"/>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9" name="Google Shape;10489;p69"/>
          <p:cNvGrpSpPr/>
          <p:nvPr/>
        </p:nvGrpSpPr>
        <p:grpSpPr>
          <a:xfrm>
            <a:off x="4870518" y="2684124"/>
            <a:ext cx="337346" cy="361998"/>
            <a:chOff x="-54826975" y="1903275"/>
            <a:chExt cx="297300" cy="319025"/>
          </a:xfrm>
        </p:grpSpPr>
        <p:sp>
          <p:nvSpPr>
            <p:cNvPr id="10490" name="Google Shape;10490;p69"/>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9"/>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9"/>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69"/>
          <p:cNvGrpSpPr/>
          <p:nvPr/>
        </p:nvGrpSpPr>
        <p:grpSpPr>
          <a:xfrm>
            <a:off x="4858206" y="3137587"/>
            <a:ext cx="361969" cy="359274"/>
            <a:chOff x="-54836500" y="2296300"/>
            <a:chExt cx="319000" cy="316625"/>
          </a:xfrm>
        </p:grpSpPr>
        <p:sp>
          <p:nvSpPr>
            <p:cNvPr id="10494" name="Google Shape;10494;p69"/>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9"/>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9"/>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9"/>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69"/>
          <p:cNvGrpSpPr/>
          <p:nvPr/>
        </p:nvGrpSpPr>
        <p:grpSpPr>
          <a:xfrm>
            <a:off x="4879652" y="3604259"/>
            <a:ext cx="319078" cy="361090"/>
            <a:chOff x="-54817600" y="2687750"/>
            <a:chExt cx="281200" cy="318225"/>
          </a:xfrm>
        </p:grpSpPr>
        <p:sp>
          <p:nvSpPr>
            <p:cNvPr id="10499" name="Google Shape;10499;p69"/>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9"/>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9"/>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9"/>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3" name="Google Shape;10503;p69"/>
          <p:cNvGrpSpPr/>
          <p:nvPr/>
        </p:nvGrpSpPr>
        <p:grpSpPr>
          <a:xfrm>
            <a:off x="7110476" y="2684124"/>
            <a:ext cx="317290" cy="359303"/>
            <a:chOff x="-52887125" y="1903275"/>
            <a:chExt cx="279625" cy="316650"/>
          </a:xfrm>
        </p:grpSpPr>
        <p:sp>
          <p:nvSpPr>
            <p:cNvPr id="10504" name="Google Shape;10504;p69"/>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9"/>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6" name="Google Shape;10506;p69"/>
          <p:cNvGrpSpPr/>
          <p:nvPr/>
        </p:nvGrpSpPr>
        <p:grpSpPr>
          <a:xfrm>
            <a:off x="7089030" y="3134920"/>
            <a:ext cx="360182" cy="361969"/>
            <a:chOff x="-52906025" y="2293950"/>
            <a:chExt cx="317425" cy="319000"/>
          </a:xfrm>
        </p:grpSpPr>
        <p:sp>
          <p:nvSpPr>
            <p:cNvPr id="10507" name="Google Shape;10507;p69"/>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9"/>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9"/>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0" name="Google Shape;10510;p69"/>
          <p:cNvGrpSpPr/>
          <p:nvPr/>
        </p:nvGrpSpPr>
        <p:grpSpPr>
          <a:xfrm>
            <a:off x="7110476" y="3603379"/>
            <a:ext cx="317290" cy="361090"/>
            <a:chOff x="-52887125" y="2686975"/>
            <a:chExt cx="279625" cy="318225"/>
          </a:xfrm>
        </p:grpSpPr>
        <p:sp>
          <p:nvSpPr>
            <p:cNvPr id="10511" name="Google Shape;10511;p69"/>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9"/>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9"/>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9"/>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5" name="Google Shape;10515;p69"/>
          <p:cNvGrpSpPr/>
          <p:nvPr/>
        </p:nvGrpSpPr>
        <p:grpSpPr>
          <a:xfrm>
            <a:off x="6220848" y="4062998"/>
            <a:ext cx="318170" cy="359303"/>
            <a:chOff x="-51722225" y="1915100"/>
            <a:chExt cx="280400" cy="316650"/>
          </a:xfrm>
        </p:grpSpPr>
        <p:sp>
          <p:nvSpPr>
            <p:cNvPr id="10516" name="Google Shape;10516;p69"/>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69"/>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9"/>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9"/>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0" name="Google Shape;10520;p69"/>
          <p:cNvGrpSpPr/>
          <p:nvPr/>
        </p:nvGrpSpPr>
        <p:grpSpPr>
          <a:xfrm>
            <a:off x="6616678" y="1303695"/>
            <a:ext cx="370905" cy="360976"/>
            <a:chOff x="-56407800" y="1902600"/>
            <a:chExt cx="326875" cy="318125"/>
          </a:xfrm>
        </p:grpSpPr>
        <p:sp>
          <p:nvSpPr>
            <p:cNvPr id="10521" name="Google Shape;10521;p69"/>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9"/>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9"/>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4" name="Google Shape;10524;p69"/>
          <p:cNvGrpSpPr/>
          <p:nvPr/>
        </p:nvGrpSpPr>
        <p:grpSpPr>
          <a:xfrm>
            <a:off x="6622479" y="1790262"/>
            <a:ext cx="359303" cy="338736"/>
            <a:chOff x="-56401500" y="2304975"/>
            <a:chExt cx="316650" cy="298525"/>
          </a:xfrm>
        </p:grpSpPr>
        <p:sp>
          <p:nvSpPr>
            <p:cNvPr id="10525" name="Google Shape;10525;p69"/>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9"/>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9"/>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9"/>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9" name="Google Shape;10529;p69"/>
          <p:cNvGrpSpPr/>
          <p:nvPr/>
        </p:nvGrpSpPr>
        <p:grpSpPr>
          <a:xfrm>
            <a:off x="5328863" y="2682337"/>
            <a:ext cx="319985" cy="361090"/>
            <a:chOff x="-54426150" y="1901700"/>
            <a:chExt cx="282000" cy="318225"/>
          </a:xfrm>
        </p:grpSpPr>
        <p:sp>
          <p:nvSpPr>
            <p:cNvPr id="10530" name="Google Shape;10530;p69"/>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9"/>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9"/>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69"/>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4" name="Google Shape;10534;p69"/>
          <p:cNvGrpSpPr/>
          <p:nvPr/>
        </p:nvGrpSpPr>
        <p:grpSpPr>
          <a:xfrm>
            <a:off x="5328863" y="3135800"/>
            <a:ext cx="319985" cy="361998"/>
            <a:chOff x="-54426150" y="2294725"/>
            <a:chExt cx="282000" cy="319025"/>
          </a:xfrm>
        </p:grpSpPr>
        <p:sp>
          <p:nvSpPr>
            <p:cNvPr id="10535" name="Google Shape;10535;p69"/>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9"/>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9"/>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9"/>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9"/>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0" name="Google Shape;10540;p69"/>
          <p:cNvGrpSpPr/>
          <p:nvPr/>
        </p:nvGrpSpPr>
        <p:grpSpPr>
          <a:xfrm>
            <a:off x="5327076" y="3603379"/>
            <a:ext cx="323560" cy="361969"/>
            <a:chOff x="-54427725" y="2686975"/>
            <a:chExt cx="285150" cy="319000"/>
          </a:xfrm>
        </p:grpSpPr>
        <p:sp>
          <p:nvSpPr>
            <p:cNvPr id="10541" name="Google Shape;10541;p69"/>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9"/>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9"/>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9"/>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69"/>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69"/>
          <p:cNvGrpSpPr/>
          <p:nvPr/>
        </p:nvGrpSpPr>
        <p:grpSpPr>
          <a:xfrm>
            <a:off x="7533634" y="2684351"/>
            <a:ext cx="359303" cy="359984"/>
            <a:chOff x="-52513800" y="1903475"/>
            <a:chExt cx="316650" cy="317250"/>
          </a:xfrm>
        </p:grpSpPr>
        <p:sp>
          <p:nvSpPr>
            <p:cNvPr id="10547" name="Google Shape;10547;p69"/>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9"/>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69"/>
          <p:cNvGrpSpPr/>
          <p:nvPr/>
        </p:nvGrpSpPr>
        <p:grpSpPr>
          <a:xfrm>
            <a:off x="7543464" y="3136708"/>
            <a:ext cx="339644" cy="360182"/>
            <a:chOff x="-52505925" y="2295525"/>
            <a:chExt cx="299325" cy="317425"/>
          </a:xfrm>
        </p:grpSpPr>
        <p:sp>
          <p:nvSpPr>
            <p:cNvPr id="10550" name="Google Shape;10550;p69"/>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9"/>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9"/>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9"/>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4" name="Google Shape;10554;p69"/>
          <p:cNvGrpSpPr/>
          <p:nvPr/>
        </p:nvGrpSpPr>
        <p:grpSpPr>
          <a:xfrm>
            <a:off x="7554641" y="3603379"/>
            <a:ext cx="317290" cy="361090"/>
            <a:chOff x="-52494100" y="2686975"/>
            <a:chExt cx="279625" cy="318225"/>
          </a:xfrm>
        </p:grpSpPr>
        <p:sp>
          <p:nvSpPr>
            <p:cNvPr id="10555" name="Google Shape;10555;p69"/>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69"/>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9"/>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9"/>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69"/>
          <p:cNvGrpSpPr/>
          <p:nvPr/>
        </p:nvGrpSpPr>
        <p:grpSpPr>
          <a:xfrm>
            <a:off x="6665412" y="4064322"/>
            <a:ext cx="315503" cy="361090"/>
            <a:chOff x="-51708850" y="2305750"/>
            <a:chExt cx="278050" cy="318225"/>
          </a:xfrm>
        </p:grpSpPr>
        <p:sp>
          <p:nvSpPr>
            <p:cNvPr id="10560" name="Google Shape;10560;p69"/>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9"/>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9"/>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69"/>
          <p:cNvGrpSpPr/>
          <p:nvPr/>
        </p:nvGrpSpPr>
        <p:grpSpPr>
          <a:xfrm>
            <a:off x="7536807" y="1306109"/>
            <a:ext cx="319089" cy="362073"/>
            <a:chOff x="1044400" y="2917425"/>
            <a:chExt cx="248125" cy="281550"/>
          </a:xfrm>
        </p:grpSpPr>
        <p:sp>
          <p:nvSpPr>
            <p:cNvPr id="10564" name="Google Shape;10564;p69"/>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9"/>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9"/>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9"/>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9"/>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txBody>
            <a:bodyPr/>
            <a:lstStyle/>
            <a:p>
              <a:endParaRPr lang="pt-BR"/>
            </a:p>
          </p:txBody>
        </p:sp>
        <p:sp>
          <p:nvSpPr>
            <p:cNvPr id="10569" name="Google Shape;10569;p69"/>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txBody>
            <a:bodyPr/>
            <a:lstStyle/>
            <a:p>
              <a:endParaRPr lang="pt-BR"/>
            </a:p>
          </p:txBody>
        </p:sp>
        <p:sp>
          <p:nvSpPr>
            <p:cNvPr id="10570" name="Google Shape;10570;p69"/>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txBody>
            <a:bodyPr/>
            <a:lstStyle/>
            <a:p>
              <a:endParaRPr lang="pt-BR"/>
            </a:p>
          </p:txBody>
        </p:sp>
        <p:sp>
          <p:nvSpPr>
            <p:cNvPr id="10571" name="Google Shape;10571;p69"/>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9"/>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3" name="Google Shape;10573;p69"/>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7"/>
        <p:cNvGrpSpPr/>
        <p:nvPr/>
      </p:nvGrpSpPr>
      <p:grpSpPr>
        <a:xfrm>
          <a:off x="0" y="0"/>
          <a:ext cx="0" cy="0"/>
          <a:chOff x="0" y="0"/>
          <a:chExt cx="0" cy="0"/>
        </a:xfrm>
      </p:grpSpPr>
      <p:sp>
        <p:nvSpPr>
          <p:cNvPr id="10578" name="Google Shape;10578;p70"/>
          <p:cNvSpPr txBox="1">
            <a:spLocks noGrp="1"/>
          </p:cNvSpPr>
          <p:nvPr>
            <p:ph type="title" idx="4294967295"/>
          </p:nvPr>
        </p:nvSpPr>
        <p:spPr>
          <a:xfrm>
            <a:off x="849675"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579" name="Google Shape;10579;p70"/>
          <p:cNvSpPr txBox="1">
            <a:spLocks noGrp="1"/>
          </p:cNvSpPr>
          <p:nvPr>
            <p:ph type="title" idx="4294967295"/>
          </p:nvPr>
        </p:nvSpPr>
        <p:spPr>
          <a:xfrm>
            <a:off x="4858400" y="7152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0580" name="Google Shape;10580;p70"/>
          <p:cNvGrpSpPr/>
          <p:nvPr/>
        </p:nvGrpSpPr>
        <p:grpSpPr>
          <a:xfrm>
            <a:off x="889109" y="1303003"/>
            <a:ext cx="278288" cy="357036"/>
            <a:chOff x="-50489600" y="1947400"/>
            <a:chExt cx="233150" cy="299125"/>
          </a:xfrm>
        </p:grpSpPr>
        <p:sp>
          <p:nvSpPr>
            <p:cNvPr id="10581" name="Google Shape;10581;p70"/>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70"/>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3" name="Google Shape;10583;p70"/>
          <p:cNvGrpSpPr/>
          <p:nvPr/>
        </p:nvGrpSpPr>
        <p:grpSpPr>
          <a:xfrm>
            <a:off x="849616" y="1757960"/>
            <a:ext cx="357274" cy="358199"/>
            <a:chOff x="-50523475" y="2316000"/>
            <a:chExt cx="299325" cy="300100"/>
          </a:xfrm>
        </p:grpSpPr>
        <p:sp>
          <p:nvSpPr>
            <p:cNvPr id="10584" name="Google Shape;10584;p70"/>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0"/>
          <p:cNvGrpSpPr/>
          <p:nvPr/>
        </p:nvGrpSpPr>
        <p:grpSpPr>
          <a:xfrm>
            <a:off x="848213" y="2207269"/>
            <a:ext cx="360079" cy="357304"/>
            <a:chOff x="-50524250" y="2686150"/>
            <a:chExt cx="301675" cy="299350"/>
          </a:xfrm>
        </p:grpSpPr>
        <p:sp>
          <p:nvSpPr>
            <p:cNvPr id="10587" name="Google Shape;10587;p70"/>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3" name="Google Shape;10593;p70"/>
          <p:cNvGrpSpPr/>
          <p:nvPr/>
        </p:nvGrpSpPr>
        <p:grpSpPr>
          <a:xfrm>
            <a:off x="3070976" y="1333082"/>
            <a:ext cx="358199" cy="359154"/>
            <a:chOff x="-48633950" y="1972600"/>
            <a:chExt cx="300100" cy="300900"/>
          </a:xfrm>
        </p:grpSpPr>
        <p:sp>
          <p:nvSpPr>
            <p:cNvPr id="10594" name="Google Shape;10594;p70"/>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0"/>
          <p:cNvGrpSpPr/>
          <p:nvPr/>
        </p:nvGrpSpPr>
        <p:grpSpPr>
          <a:xfrm>
            <a:off x="3070499" y="1788993"/>
            <a:ext cx="359154" cy="361004"/>
            <a:chOff x="-48634750" y="2342000"/>
            <a:chExt cx="300900" cy="302450"/>
          </a:xfrm>
        </p:grpSpPr>
        <p:sp>
          <p:nvSpPr>
            <p:cNvPr id="10597" name="Google Shape;10597;p70"/>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0"/>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0"/>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0"/>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0"/>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0"/>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5" name="Google Shape;10605;p70"/>
          <p:cNvGrpSpPr/>
          <p:nvPr/>
        </p:nvGrpSpPr>
        <p:grpSpPr>
          <a:xfrm>
            <a:off x="3071439" y="2237377"/>
            <a:ext cx="357274" cy="357274"/>
            <a:chOff x="-48633175" y="2711375"/>
            <a:chExt cx="299325" cy="299325"/>
          </a:xfrm>
        </p:grpSpPr>
        <p:sp>
          <p:nvSpPr>
            <p:cNvPr id="10606" name="Google Shape;10606;p70"/>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8" name="Google Shape;10608;p70"/>
          <p:cNvGrpSpPr/>
          <p:nvPr/>
        </p:nvGrpSpPr>
        <p:grpSpPr>
          <a:xfrm>
            <a:off x="1757928" y="2689329"/>
            <a:ext cx="314006" cy="358229"/>
            <a:chOff x="-46753100" y="1965500"/>
            <a:chExt cx="263075" cy="300125"/>
          </a:xfrm>
        </p:grpSpPr>
        <p:sp>
          <p:nvSpPr>
            <p:cNvPr id="10609" name="Google Shape;10609;p70"/>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0"/>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1" name="Google Shape;10611;p70"/>
          <p:cNvGrpSpPr/>
          <p:nvPr/>
        </p:nvGrpSpPr>
        <p:grpSpPr>
          <a:xfrm>
            <a:off x="1735354" y="3156542"/>
            <a:ext cx="359154" cy="315916"/>
            <a:chOff x="-46772025" y="2350650"/>
            <a:chExt cx="300900" cy="264675"/>
          </a:xfrm>
        </p:grpSpPr>
        <p:sp>
          <p:nvSpPr>
            <p:cNvPr id="10612" name="Google Shape;10612;p70"/>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4" name="Google Shape;10614;p70"/>
          <p:cNvGrpSpPr/>
          <p:nvPr/>
        </p:nvGrpSpPr>
        <p:grpSpPr>
          <a:xfrm>
            <a:off x="1735354" y="3590820"/>
            <a:ext cx="359154" cy="359154"/>
            <a:chOff x="-46772025" y="2701925"/>
            <a:chExt cx="300900" cy="300900"/>
          </a:xfrm>
        </p:grpSpPr>
        <p:sp>
          <p:nvSpPr>
            <p:cNvPr id="10615" name="Google Shape;10615;p70"/>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7" name="Google Shape;10617;p70"/>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8" name="Google Shape;10618;p70"/>
          <p:cNvGrpSpPr/>
          <p:nvPr/>
        </p:nvGrpSpPr>
        <p:grpSpPr>
          <a:xfrm>
            <a:off x="1293035" y="1303928"/>
            <a:ext cx="358199" cy="359154"/>
            <a:chOff x="-50154075" y="1948175"/>
            <a:chExt cx="300100" cy="300900"/>
          </a:xfrm>
        </p:grpSpPr>
        <p:sp>
          <p:nvSpPr>
            <p:cNvPr id="10619" name="Google Shape;10619;p70"/>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70"/>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1" name="Google Shape;10621;p70"/>
          <p:cNvGrpSpPr/>
          <p:nvPr/>
        </p:nvGrpSpPr>
        <p:grpSpPr>
          <a:xfrm>
            <a:off x="1293035" y="1758885"/>
            <a:ext cx="358199" cy="358229"/>
            <a:chOff x="-50154850" y="2316775"/>
            <a:chExt cx="300100" cy="300125"/>
          </a:xfrm>
        </p:grpSpPr>
        <p:sp>
          <p:nvSpPr>
            <p:cNvPr id="10622" name="Google Shape;10622;p70"/>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0"/>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4" name="Google Shape;10624;p70"/>
          <p:cNvGrpSpPr/>
          <p:nvPr/>
        </p:nvGrpSpPr>
        <p:grpSpPr>
          <a:xfrm>
            <a:off x="1288813" y="2205896"/>
            <a:ext cx="366644" cy="356558"/>
            <a:chOff x="-50158000" y="2685000"/>
            <a:chExt cx="307175" cy="298725"/>
          </a:xfrm>
        </p:grpSpPr>
        <p:sp>
          <p:nvSpPr>
            <p:cNvPr id="10625" name="Google Shape;10625;p70"/>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70"/>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7" name="Google Shape;10627;p70"/>
          <p:cNvGrpSpPr/>
          <p:nvPr/>
        </p:nvGrpSpPr>
        <p:grpSpPr>
          <a:xfrm>
            <a:off x="3521599" y="1334007"/>
            <a:ext cx="361004" cy="358229"/>
            <a:chOff x="-48266125" y="1973375"/>
            <a:chExt cx="302450" cy="300125"/>
          </a:xfrm>
        </p:grpSpPr>
        <p:sp>
          <p:nvSpPr>
            <p:cNvPr id="10628" name="Google Shape;10628;p70"/>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70"/>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0"/>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0"/>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0"/>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0"/>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4" name="Google Shape;10634;p70"/>
          <p:cNvGrpSpPr/>
          <p:nvPr/>
        </p:nvGrpSpPr>
        <p:grpSpPr>
          <a:xfrm>
            <a:off x="3548844" y="1789769"/>
            <a:ext cx="306516" cy="358349"/>
            <a:chOff x="-48237000" y="2342650"/>
            <a:chExt cx="256800" cy="300225"/>
          </a:xfrm>
        </p:grpSpPr>
        <p:sp>
          <p:nvSpPr>
            <p:cNvPr id="10635" name="Google Shape;10635;p70"/>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0"/>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0"/>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0"/>
          <p:cNvGrpSpPr/>
          <p:nvPr/>
        </p:nvGrpSpPr>
        <p:grpSpPr>
          <a:xfrm>
            <a:off x="2180338" y="2690046"/>
            <a:ext cx="361034" cy="355633"/>
            <a:chOff x="-46404975" y="1966100"/>
            <a:chExt cx="302475" cy="297950"/>
          </a:xfrm>
        </p:grpSpPr>
        <p:sp>
          <p:nvSpPr>
            <p:cNvPr id="10639" name="Google Shape;10639;p70"/>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0"/>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0"/>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0"/>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70"/>
          <p:cNvGrpSpPr/>
          <p:nvPr/>
        </p:nvGrpSpPr>
        <p:grpSpPr>
          <a:xfrm>
            <a:off x="2181740" y="3135863"/>
            <a:ext cx="358229" cy="358199"/>
            <a:chOff x="-46401050" y="2333325"/>
            <a:chExt cx="300125" cy="300100"/>
          </a:xfrm>
        </p:grpSpPr>
        <p:sp>
          <p:nvSpPr>
            <p:cNvPr id="10644" name="Google Shape;10644;p70"/>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0"/>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0"/>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0"/>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8" name="Google Shape;10648;p70"/>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9" name="Google Shape;10649;p70"/>
          <p:cNvGrpSpPr/>
          <p:nvPr/>
        </p:nvGrpSpPr>
        <p:grpSpPr>
          <a:xfrm>
            <a:off x="3961830" y="3146218"/>
            <a:ext cx="359154" cy="359124"/>
            <a:chOff x="-44914800" y="2342000"/>
            <a:chExt cx="300900" cy="300875"/>
          </a:xfrm>
        </p:grpSpPr>
        <p:sp>
          <p:nvSpPr>
            <p:cNvPr id="10650" name="Google Shape;10650;p70"/>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0"/>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0"/>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3" name="Google Shape;10653;p70"/>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4" name="Google Shape;10654;p70"/>
          <p:cNvGrpSpPr/>
          <p:nvPr/>
        </p:nvGrpSpPr>
        <p:grpSpPr>
          <a:xfrm>
            <a:off x="1735816" y="1758736"/>
            <a:ext cx="359154" cy="357424"/>
            <a:chOff x="-49786250" y="2316650"/>
            <a:chExt cx="300900" cy="299450"/>
          </a:xfrm>
        </p:grpSpPr>
        <p:sp>
          <p:nvSpPr>
            <p:cNvPr id="10655" name="Google Shape;10655;p70"/>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0"/>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0"/>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0"/>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0"/>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70"/>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70"/>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2" name="Google Shape;10662;p70"/>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0"/>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4" name="Google Shape;10664;p70"/>
          <p:cNvGrpSpPr/>
          <p:nvPr/>
        </p:nvGrpSpPr>
        <p:grpSpPr>
          <a:xfrm>
            <a:off x="4033144" y="1788993"/>
            <a:ext cx="230365" cy="359124"/>
            <a:chOff x="-47842400" y="2342000"/>
            <a:chExt cx="193000" cy="300875"/>
          </a:xfrm>
        </p:grpSpPr>
        <p:sp>
          <p:nvSpPr>
            <p:cNvPr id="10665" name="Google Shape;10665;p70"/>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0"/>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70"/>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8" name="Google Shape;10668;p70"/>
          <p:cNvGrpSpPr/>
          <p:nvPr/>
        </p:nvGrpSpPr>
        <p:grpSpPr>
          <a:xfrm>
            <a:off x="3969212" y="2236452"/>
            <a:ext cx="358229" cy="359154"/>
            <a:chOff x="-47896750" y="2710600"/>
            <a:chExt cx="300125" cy="300900"/>
          </a:xfrm>
        </p:grpSpPr>
        <p:sp>
          <p:nvSpPr>
            <p:cNvPr id="10669" name="Google Shape;10669;p70"/>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0"/>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70"/>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70"/>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70"/>
          <p:cNvGrpSpPr/>
          <p:nvPr/>
        </p:nvGrpSpPr>
        <p:grpSpPr>
          <a:xfrm>
            <a:off x="2624852" y="2710009"/>
            <a:ext cx="359154" cy="314991"/>
            <a:chOff x="-46033225" y="1982825"/>
            <a:chExt cx="300900" cy="263900"/>
          </a:xfrm>
        </p:grpSpPr>
        <p:sp>
          <p:nvSpPr>
            <p:cNvPr id="10674" name="Google Shape;10674;p70"/>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0"/>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0"/>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7" name="Google Shape;10677;p70"/>
          <p:cNvGrpSpPr/>
          <p:nvPr/>
        </p:nvGrpSpPr>
        <p:grpSpPr>
          <a:xfrm>
            <a:off x="2621569" y="3137266"/>
            <a:ext cx="365719" cy="326151"/>
            <a:chOff x="-46034000" y="2334500"/>
            <a:chExt cx="306400" cy="273250"/>
          </a:xfrm>
        </p:grpSpPr>
        <p:sp>
          <p:nvSpPr>
            <p:cNvPr id="10678" name="Google Shape;10678;p70"/>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0"/>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0"/>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1" name="Google Shape;10681;p70"/>
          <p:cNvGrpSpPr/>
          <p:nvPr/>
        </p:nvGrpSpPr>
        <p:grpSpPr>
          <a:xfrm>
            <a:off x="2667627" y="3591655"/>
            <a:ext cx="273603" cy="356439"/>
            <a:chOff x="-45998575" y="2702625"/>
            <a:chExt cx="229225" cy="298625"/>
          </a:xfrm>
        </p:grpSpPr>
        <p:sp>
          <p:nvSpPr>
            <p:cNvPr id="10682" name="Google Shape;10682;p70"/>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0"/>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0"/>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70"/>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0"/>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70"/>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0"/>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9" name="Google Shape;10689;p70"/>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0"/>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91" name="Google Shape;10691;p70"/>
          <p:cNvGrpSpPr/>
          <p:nvPr/>
        </p:nvGrpSpPr>
        <p:grpSpPr>
          <a:xfrm>
            <a:off x="2203197" y="2205419"/>
            <a:ext cx="314961" cy="361034"/>
            <a:chOff x="-49398750" y="2684600"/>
            <a:chExt cx="263875" cy="302475"/>
          </a:xfrm>
        </p:grpSpPr>
        <p:sp>
          <p:nvSpPr>
            <p:cNvPr id="10692" name="Google Shape;10692;p70"/>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0"/>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0"/>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0"/>
          <p:cNvGrpSpPr/>
          <p:nvPr/>
        </p:nvGrpSpPr>
        <p:grpSpPr>
          <a:xfrm>
            <a:off x="873121" y="2699684"/>
            <a:ext cx="314006" cy="359154"/>
            <a:chOff x="-47509225" y="1974175"/>
            <a:chExt cx="263075" cy="300900"/>
          </a:xfrm>
        </p:grpSpPr>
        <p:sp>
          <p:nvSpPr>
            <p:cNvPr id="10696" name="Google Shape;10696;p70"/>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0"/>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0"/>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0"/>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0"/>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0"/>
          <p:cNvGrpSpPr/>
          <p:nvPr/>
        </p:nvGrpSpPr>
        <p:grpSpPr>
          <a:xfrm>
            <a:off x="849622" y="3146218"/>
            <a:ext cx="361004" cy="357961"/>
            <a:chOff x="-47529700" y="2342000"/>
            <a:chExt cx="302450" cy="299900"/>
          </a:xfrm>
        </p:grpSpPr>
        <p:sp>
          <p:nvSpPr>
            <p:cNvPr id="10702" name="Google Shape;10702;p70"/>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0"/>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4" name="Google Shape;10704;p70"/>
          <p:cNvGrpSpPr/>
          <p:nvPr/>
        </p:nvGrpSpPr>
        <p:grpSpPr>
          <a:xfrm>
            <a:off x="851025" y="3645367"/>
            <a:ext cx="358199" cy="272648"/>
            <a:chOff x="-47527350" y="2747625"/>
            <a:chExt cx="300100" cy="228425"/>
          </a:xfrm>
        </p:grpSpPr>
        <p:sp>
          <p:nvSpPr>
            <p:cNvPr id="10705" name="Google Shape;10705;p70"/>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70"/>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70"/>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0"/>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0"/>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0"/>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1" name="Google Shape;10711;p70"/>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2" name="Google Shape;10712;p70"/>
          <p:cNvGrpSpPr/>
          <p:nvPr/>
        </p:nvGrpSpPr>
        <p:grpSpPr>
          <a:xfrm>
            <a:off x="3073924" y="3158422"/>
            <a:ext cx="358229" cy="314961"/>
            <a:chOff x="-45664625" y="2352225"/>
            <a:chExt cx="300125" cy="263875"/>
          </a:xfrm>
        </p:grpSpPr>
        <p:sp>
          <p:nvSpPr>
            <p:cNvPr id="10713" name="Google Shape;10713;p70"/>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0"/>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0"/>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0"/>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0"/>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0"/>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70"/>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0" name="Google Shape;10720;p70"/>
          <p:cNvGrpSpPr/>
          <p:nvPr/>
        </p:nvGrpSpPr>
        <p:grpSpPr>
          <a:xfrm>
            <a:off x="3073103" y="3592401"/>
            <a:ext cx="359870" cy="357573"/>
            <a:chOff x="-45665400" y="2703250"/>
            <a:chExt cx="301500" cy="299575"/>
          </a:xfrm>
        </p:grpSpPr>
        <p:sp>
          <p:nvSpPr>
            <p:cNvPr id="10721" name="Google Shape;10721;p70"/>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0"/>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0"/>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0"/>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70"/>
          <p:cNvGrpSpPr/>
          <p:nvPr/>
        </p:nvGrpSpPr>
        <p:grpSpPr>
          <a:xfrm>
            <a:off x="2174760" y="4033337"/>
            <a:ext cx="359154" cy="360109"/>
            <a:chOff x="-44528075" y="1982825"/>
            <a:chExt cx="300900" cy="301700"/>
          </a:xfrm>
        </p:grpSpPr>
        <p:sp>
          <p:nvSpPr>
            <p:cNvPr id="10726" name="Google Shape;10726;p70"/>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0"/>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70"/>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0"/>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0"/>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0"/>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70"/>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3" name="Google Shape;10733;p70"/>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4" name="Google Shape;10734;p70"/>
          <p:cNvGrpSpPr/>
          <p:nvPr/>
        </p:nvGrpSpPr>
        <p:grpSpPr>
          <a:xfrm>
            <a:off x="2625923" y="1758885"/>
            <a:ext cx="358199" cy="358229"/>
            <a:chOff x="-49048250" y="2316775"/>
            <a:chExt cx="300100" cy="300125"/>
          </a:xfrm>
        </p:grpSpPr>
        <p:sp>
          <p:nvSpPr>
            <p:cNvPr id="10735" name="Google Shape;10735;p70"/>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0"/>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70"/>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0"/>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0"/>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0" name="Google Shape;10740;p70"/>
          <p:cNvGrpSpPr/>
          <p:nvPr/>
        </p:nvGrpSpPr>
        <p:grpSpPr>
          <a:xfrm>
            <a:off x="1290494" y="2699684"/>
            <a:ext cx="360109" cy="358199"/>
            <a:chOff x="-47160325" y="1974175"/>
            <a:chExt cx="301700" cy="300100"/>
          </a:xfrm>
        </p:grpSpPr>
        <p:sp>
          <p:nvSpPr>
            <p:cNvPr id="10741" name="Google Shape;10741;p70"/>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70"/>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70"/>
          <p:cNvGrpSpPr/>
          <p:nvPr/>
        </p:nvGrpSpPr>
        <p:grpSpPr>
          <a:xfrm>
            <a:off x="1290971" y="3146218"/>
            <a:ext cx="359154" cy="359124"/>
            <a:chOff x="-47159525" y="2342000"/>
            <a:chExt cx="300900" cy="300875"/>
          </a:xfrm>
        </p:grpSpPr>
        <p:sp>
          <p:nvSpPr>
            <p:cNvPr id="10744" name="Google Shape;10744;p70"/>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0"/>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0"/>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0"/>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0"/>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9" name="Google Shape;10749;p70"/>
          <p:cNvGrpSpPr/>
          <p:nvPr/>
        </p:nvGrpSpPr>
        <p:grpSpPr>
          <a:xfrm>
            <a:off x="1291448" y="3603054"/>
            <a:ext cx="358199" cy="359154"/>
            <a:chOff x="-47157950" y="2712175"/>
            <a:chExt cx="300100" cy="300900"/>
          </a:xfrm>
        </p:grpSpPr>
        <p:sp>
          <p:nvSpPr>
            <p:cNvPr id="10750" name="Google Shape;10750;p70"/>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0"/>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0"/>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0"/>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4" name="Google Shape;10754;p70"/>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0"/>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0"/>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57" name="Google Shape;10757;p70"/>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58" name="Google Shape;10758;p70"/>
          <p:cNvGrpSpPr/>
          <p:nvPr/>
        </p:nvGrpSpPr>
        <p:grpSpPr>
          <a:xfrm>
            <a:off x="3535175" y="3135863"/>
            <a:ext cx="315886" cy="358199"/>
            <a:chOff x="-45278675" y="2333325"/>
            <a:chExt cx="264650" cy="300100"/>
          </a:xfrm>
        </p:grpSpPr>
        <p:sp>
          <p:nvSpPr>
            <p:cNvPr id="10759" name="Google Shape;10759;p70"/>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0"/>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0"/>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0"/>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70"/>
          <p:cNvGrpSpPr/>
          <p:nvPr/>
        </p:nvGrpSpPr>
        <p:grpSpPr>
          <a:xfrm>
            <a:off x="3545500" y="3590820"/>
            <a:ext cx="295237" cy="358229"/>
            <a:chOff x="-45270025" y="2701925"/>
            <a:chExt cx="247350" cy="300125"/>
          </a:xfrm>
        </p:grpSpPr>
        <p:sp>
          <p:nvSpPr>
            <p:cNvPr id="10764" name="Google Shape;10764;p70"/>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0"/>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0"/>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0"/>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8" name="Google Shape;10768;p70"/>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9" name="Google Shape;10769;p70"/>
          <p:cNvGrpSpPr/>
          <p:nvPr/>
        </p:nvGrpSpPr>
        <p:grpSpPr>
          <a:xfrm>
            <a:off x="2209567" y="1743737"/>
            <a:ext cx="307444" cy="366556"/>
            <a:chOff x="2209567" y="1972337"/>
            <a:chExt cx="307444" cy="366556"/>
          </a:xfrm>
        </p:grpSpPr>
        <p:sp>
          <p:nvSpPr>
            <p:cNvPr id="10770" name="Google Shape;10770;p70"/>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0"/>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0"/>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3" name="Google Shape;10773;p70"/>
            <p:cNvGrpSpPr/>
            <p:nvPr/>
          </p:nvGrpSpPr>
          <p:grpSpPr>
            <a:xfrm>
              <a:off x="2209567" y="2078266"/>
              <a:ext cx="307444" cy="260626"/>
              <a:chOff x="1636184" y="2959225"/>
              <a:chExt cx="232666" cy="197250"/>
            </a:xfrm>
          </p:grpSpPr>
          <p:sp>
            <p:nvSpPr>
              <p:cNvPr id="10774" name="Google Shape;10774;p70"/>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0"/>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0"/>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txBody>
              <a:bodyPr/>
              <a:lstStyle/>
              <a:p>
                <a:endParaRPr lang="pt-BR"/>
              </a:p>
            </p:txBody>
          </p:sp>
          <p:sp>
            <p:nvSpPr>
              <p:cNvPr id="10777" name="Google Shape;10777;p70"/>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txBody>
              <a:bodyPr/>
              <a:lstStyle/>
              <a:p>
                <a:endParaRPr lang="pt-BR"/>
              </a:p>
            </p:txBody>
          </p:sp>
        </p:grpSp>
      </p:grpSp>
      <p:grpSp>
        <p:nvGrpSpPr>
          <p:cNvPr id="10778" name="Google Shape;10778;p70"/>
          <p:cNvGrpSpPr/>
          <p:nvPr/>
        </p:nvGrpSpPr>
        <p:grpSpPr>
          <a:xfrm>
            <a:off x="3577265" y="2235011"/>
            <a:ext cx="258542" cy="365154"/>
            <a:chOff x="-47300587" y="123275"/>
            <a:chExt cx="190975" cy="269725"/>
          </a:xfrm>
        </p:grpSpPr>
        <p:sp>
          <p:nvSpPr>
            <p:cNvPr id="10779" name="Google Shape;10779;p70"/>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0"/>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70"/>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0"/>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0"/>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70"/>
          <p:cNvGrpSpPr/>
          <p:nvPr/>
        </p:nvGrpSpPr>
        <p:grpSpPr>
          <a:xfrm>
            <a:off x="4870788" y="1304201"/>
            <a:ext cx="342328" cy="339793"/>
            <a:chOff x="-13966675" y="1639700"/>
            <a:chExt cx="354450" cy="351825"/>
          </a:xfrm>
        </p:grpSpPr>
        <p:sp>
          <p:nvSpPr>
            <p:cNvPr id="10785" name="Google Shape;10785;p70"/>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0"/>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0"/>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70"/>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70"/>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90" name="Google Shape;10790;p70"/>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0"/>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92" name="Google Shape;10792;p70"/>
          <p:cNvGrpSpPr/>
          <p:nvPr/>
        </p:nvGrpSpPr>
        <p:grpSpPr>
          <a:xfrm>
            <a:off x="6667277" y="1303887"/>
            <a:ext cx="340034" cy="340420"/>
            <a:chOff x="-12199250" y="1662675"/>
            <a:chExt cx="352075" cy="352475"/>
          </a:xfrm>
        </p:grpSpPr>
        <p:sp>
          <p:nvSpPr>
            <p:cNvPr id="10793" name="Google Shape;10793;p70"/>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0"/>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0"/>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70"/>
          <p:cNvGrpSpPr/>
          <p:nvPr/>
        </p:nvGrpSpPr>
        <p:grpSpPr>
          <a:xfrm>
            <a:off x="6666130" y="1710754"/>
            <a:ext cx="342328" cy="342328"/>
            <a:chOff x="-12199250" y="2096250"/>
            <a:chExt cx="354450" cy="354450"/>
          </a:xfrm>
        </p:grpSpPr>
        <p:sp>
          <p:nvSpPr>
            <p:cNvPr id="10797" name="Google Shape;10797;p70"/>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0"/>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70"/>
          <p:cNvGrpSpPr/>
          <p:nvPr/>
        </p:nvGrpSpPr>
        <p:grpSpPr>
          <a:xfrm>
            <a:off x="6667277" y="2119708"/>
            <a:ext cx="340034" cy="341579"/>
            <a:chOff x="-12199250" y="2530225"/>
            <a:chExt cx="352075" cy="353675"/>
          </a:xfrm>
        </p:grpSpPr>
        <p:sp>
          <p:nvSpPr>
            <p:cNvPr id="10800" name="Google Shape;10800;p70"/>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70"/>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0"/>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0"/>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4" name="Google Shape;10804;p70"/>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5" name="Google Shape;10805;p70"/>
          <p:cNvGrpSpPr/>
          <p:nvPr/>
        </p:nvGrpSpPr>
        <p:grpSpPr>
          <a:xfrm>
            <a:off x="4870788" y="2959488"/>
            <a:ext cx="342328" cy="339310"/>
            <a:chOff x="-10462550" y="2057650"/>
            <a:chExt cx="354450" cy="351325"/>
          </a:xfrm>
        </p:grpSpPr>
        <p:sp>
          <p:nvSpPr>
            <p:cNvPr id="10806" name="Google Shape;10806;p70"/>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0"/>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08" name="Google Shape;10808;p70"/>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09" name="Google Shape;10809;p70"/>
          <p:cNvGrpSpPr/>
          <p:nvPr/>
        </p:nvGrpSpPr>
        <p:grpSpPr>
          <a:xfrm>
            <a:off x="6649772" y="2551051"/>
            <a:ext cx="375044" cy="340541"/>
            <a:chOff x="-8692750" y="1622100"/>
            <a:chExt cx="388325" cy="352600"/>
          </a:xfrm>
        </p:grpSpPr>
        <p:sp>
          <p:nvSpPr>
            <p:cNvPr id="10810" name="Google Shape;10810;p70"/>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70"/>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2" name="Google Shape;10812;p70"/>
          <p:cNvGrpSpPr/>
          <p:nvPr/>
        </p:nvGrpSpPr>
        <p:grpSpPr>
          <a:xfrm>
            <a:off x="5304253" y="1303307"/>
            <a:ext cx="341555" cy="341579"/>
            <a:chOff x="-13529550" y="1639425"/>
            <a:chExt cx="353650" cy="353675"/>
          </a:xfrm>
        </p:grpSpPr>
        <p:sp>
          <p:nvSpPr>
            <p:cNvPr id="10813" name="Google Shape;10813;p70"/>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0"/>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5" name="Google Shape;10815;p70"/>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0"/>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0"/>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0"/>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70"/>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0"/>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1" name="Google Shape;10821;p70"/>
          <p:cNvGrpSpPr/>
          <p:nvPr/>
        </p:nvGrpSpPr>
        <p:grpSpPr>
          <a:xfrm>
            <a:off x="5303106" y="1711889"/>
            <a:ext cx="343849" cy="340058"/>
            <a:chOff x="-13531925" y="2075775"/>
            <a:chExt cx="356025" cy="352100"/>
          </a:xfrm>
        </p:grpSpPr>
        <p:sp>
          <p:nvSpPr>
            <p:cNvPr id="10822" name="Google Shape;10822;p70"/>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70"/>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4" name="Google Shape;10824;p70"/>
          <p:cNvGrpSpPr/>
          <p:nvPr/>
        </p:nvGrpSpPr>
        <p:grpSpPr>
          <a:xfrm>
            <a:off x="5304627" y="2120094"/>
            <a:ext cx="340807" cy="340807"/>
            <a:chOff x="-13528775" y="2507400"/>
            <a:chExt cx="352875" cy="352875"/>
          </a:xfrm>
        </p:grpSpPr>
        <p:sp>
          <p:nvSpPr>
            <p:cNvPr id="10825" name="Google Shape;10825;p70"/>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0"/>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0"/>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28" name="Google Shape;10828;p70"/>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0"/>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30" name="Google Shape;10830;p70"/>
          <p:cNvGrpSpPr/>
          <p:nvPr/>
        </p:nvGrpSpPr>
        <p:grpSpPr>
          <a:xfrm>
            <a:off x="7140133" y="2119708"/>
            <a:ext cx="308090" cy="341579"/>
            <a:chOff x="-11747150" y="2530225"/>
            <a:chExt cx="319000" cy="353675"/>
          </a:xfrm>
        </p:grpSpPr>
        <p:sp>
          <p:nvSpPr>
            <p:cNvPr id="10831" name="Google Shape;10831;p70"/>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0"/>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3" name="Google Shape;10833;p70"/>
          <p:cNvGrpSpPr/>
          <p:nvPr/>
        </p:nvGrpSpPr>
        <p:grpSpPr>
          <a:xfrm>
            <a:off x="5304627" y="2550919"/>
            <a:ext cx="340807" cy="340807"/>
            <a:chOff x="-10027775" y="1622900"/>
            <a:chExt cx="352875" cy="352875"/>
          </a:xfrm>
        </p:grpSpPr>
        <p:sp>
          <p:nvSpPr>
            <p:cNvPr id="10834" name="Google Shape;10834;p70"/>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0"/>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70"/>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70"/>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0"/>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0"/>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40" name="Google Shape;10840;p70"/>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41" name="Google Shape;10841;p70"/>
          <p:cNvGrpSpPr/>
          <p:nvPr/>
        </p:nvGrpSpPr>
        <p:grpSpPr>
          <a:xfrm>
            <a:off x="8031595" y="2576583"/>
            <a:ext cx="322553" cy="342328"/>
            <a:chOff x="-10019125" y="2490075"/>
            <a:chExt cx="333975" cy="354450"/>
          </a:xfrm>
        </p:grpSpPr>
        <p:sp>
          <p:nvSpPr>
            <p:cNvPr id="10842" name="Google Shape;10842;p70"/>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0"/>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0"/>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0"/>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0"/>
          <p:cNvGrpSpPr/>
          <p:nvPr/>
        </p:nvGrpSpPr>
        <p:grpSpPr>
          <a:xfrm>
            <a:off x="6661180" y="2957593"/>
            <a:ext cx="352227" cy="343100"/>
            <a:chOff x="-8684100" y="2032450"/>
            <a:chExt cx="364700" cy="355250"/>
          </a:xfrm>
        </p:grpSpPr>
        <p:sp>
          <p:nvSpPr>
            <p:cNvPr id="10847" name="Google Shape;10847;p70"/>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0"/>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0"/>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50" name="Google Shape;10850;p70"/>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51" name="Google Shape;10851;p70"/>
          <p:cNvGrpSpPr/>
          <p:nvPr/>
        </p:nvGrpSpPr>
        <p:grpSpPr>
          <a:xfrm>
            <a:off x="5752039" y="1711056"/>
            <a:ext cx="343849" cy="341724"/>
            <a:chOff x="-13095575" y="2073400"/>
            <a:chExt cx="356025" cy="353825"/>
          </a:xfrm>
        </p:grpSpPr>
        <p:sp>
          <p:nvSpPr>
            <p:cNvPr id="10852" name="Google Shape;10852;p70"/>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0"/>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0"/>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0"/>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0"/>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70"/>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70"/>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0"/>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0" name="Google Shape;10860;p70"/>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1" name="Google Shape;10861;p70"/>
          <p:cNvGrpSpPr/>
          <p:nvPr/>
        </p:nvGrpSpPr>
        <p:grpSpPr>
          <a:xfrm>
            <a:off x="7576787" y="1302885"/>
            <a:ext cx="343100" cy="342424"/>
            <a:chOff x="-11332875" y="1660700"/>
            <a:chExt cx="355250" cy="354550"/>
          </a:xfrm>
        </p:grpSpPr>
        <p:sp>
          <p:nvSpPr>
            <p:cNvPr id="10862" name="Google Shape;10862;p70"/>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0"/>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0"/>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0"/>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66" name="Google Shape;10866;p70"/>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70"/>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68" name="Google Shape;10868;p70"/>
          <p:cNvGrpSpPr/>
          <p:nvPr/>
        </p:nvGrpSpPr>
        <p:grpSpPr>
          <a:xfrm>
            <a:off x="5774096" y="2549397"/>
            <a:ext cx="299736" cy="343849"/>
            <a:chOff x="-9570950" y="1622100"/>
            <a:chExt cx="310350" cy="356025"/>
          </a:xfrm>
        </p:grpSpPr>
        <p:sp>
          <p:nvSpPr>
            <p:cNvPr id="10869" name="Google Shape;10869;p70"/>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0"/>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1" name="Google Shape;10871;p70"/>
          <p:cNvGrpSpPr/>
          <p:nvPr/>
        </p:nvGrpSpPr>
        <p:grpSpPr>
          <a:xfrm>
            <a:off x="5752800" y="2958353"/>
            <a:ext cx="342328" cy="341579"/>
            <a:chOff x="-9594575" y="2056875"/>
            <a:chExt cx="354450" cy="353675"/>
          </a:xfrm>
        </p:grpSpPr>
        <p:sp>
          <p:nvSpPr>
            <p:cNvPr id="10872" name="Google Shape;10872;p70"/>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3" name="Google Shape;10873;p70"/>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0"/>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75" name="Google Shape;10875;p70"/>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76" name="Google Shape;10876;p70"/>
          <p:cNvGrpSpPr/>
          <p:nvPr/>
        </p:nvGrpSpPr>
        <p:grpSpPr>
          <a:xfrm>
            <a:off x="6208482" y="1303693"/>
            <a:ext cx="342328" cy="340807"/>
            <a:chOff x="-12661600" y="1640225"/>
            <a:chExt cx="354450" cy="352875"/>
          </a:xfrm>
        </p:grpSpPr>
        <p:sp>
          <p:nvSpPr>
            <p:cNvPr id="10877" name="Google Shape;10877;p70"/>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70"/>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0"/>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0" name="Google Shape;10880;p70"/>
          <p:cNvGrpSpPr/>
          <p:nvPr/>
        </p:nvGrpSpPr>
        <p:grpSpPr>
          <a:xfrm>
            <a:off x="6208857" y="1732231"/>
            <a:ext cx="341579" cy="299374"/>
            <a:chOff x="-12660025" y="2096250"/>
            <a:chExt cx="353675" cy="309975"/>
          </a:xfrm>
        </p:grpSpPr>
        <p:sp>
          <p:nvSpPr>
            <p:cNvPr id="10881" name="Google Shape;10881;p70"/>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70"/>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0"/>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0"/>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0"/>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0"/>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70"/>
          <p:cNvGrpSpPr/>
          <p:nvPr/>
        </p:nvGrpSpPr>
        <p:grpSpPr>
          <a:xfrm>
            <a:off x="6207335" y="2119527"/>
            <a:ext cx="344622" cy="341941"/>
            <a:chOff x="-12663175" y="2506800"/>
            <a:chExt cx="356825" cy="354050"/>
          </a:xfrm>
        </p:grpSpPr>
        <p:sp>
          <p:nvSpPr>
            <p:cNvPr id="10888" name="Google Shape;10888;p70"/>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0"/>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0"/>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0"/>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2" name="Google Shape;10892;p70"/>
          <p:cNvGrpSpPr/>
          <p:nvPr/>
        </p:nvGrpSpPr>
        <p:grpSpPr>
          <a:xfrm>
            <a:off x="8022468" y="1303307"/>
            <a:ext cx="340807" cy="341579"/>
            <a:chOff x="-10896525" y="1663050"/>
            <a:chExt cx="352875" cy="353675"/>
          </a:xfrm>
        </p:grpSpPr>
        <p:sp>
          <p:nvSpPr>
            <p:cNvPr id="10893" name="Google Shape;10893;p70"/>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0"/>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95" name="Google Shape;10895;p70"/>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96" name="Google Shape;10896;p70"/>
          <p:cNvGrpSpPr/>
          <p:nvPr/>
        </p:nvGrpSpPr>
        <p:grpSpPr>
          <a:xfrm>
            <a:off x="8022082" y="2130742"/>
            <a:ext cx="341579" cy="319511"/>
            <a:chOff x="-10898100" y="2542050"/>
            <a:chExt cx="353675" cy="330825"/>
          </a:xfrm>
        </p:grpSpPr>
        <p:sp>
          <p:nvSpPr>
            <p:cNvPr id="10897" name="Google Shape;10897;p70"/>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0"/>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0"/>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0"/>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0"/>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0"/>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70"/>
          <p:cNvGrpSpPr/>
          <p:nvPr/>
        </p:nvGrpSpPr>
        <p:grpSpPr>
          <a:xfrm>
            <a:off x="6209617" y="2551607"/>
            <a:ext cx="340058" cy="339430"/>
            <a:chOff x="-9157450" y="1622750"/>
            <a:chExt cx="352100" cy="351450"/>
          </a:xfrm>
        </p:grpSpPr>
        <p:sp>
          <p:nvSpPr>
            <p:cNvPr id="10904" name="Google Shape;10904;p70"/>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0"/>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0"/>
          <p:cNvGrpSpPr/>
          <p:nvPr/>
        </p:nvGrpSpPr>
        <p:grpSpPr>
          <a:xfrm>
            <a:off x="6247658" y="2959874"/>
            <a:ext cx="263977" cy="338537"/>
            <a:chOff x="-9119650" y="2056875"/>
            <a:chExt cx="273325" cy="350525"/>
          </a:xfrm>
        </p:grpSpPr>
        <p:sp>
          <p:nvSpPr>
            <p:cNvPr id="10907" name="Google Shape;10907;p70"/>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0"/>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09" name="Google Shape;10909;p70"/>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0"/>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1" name="Google Shape;10911;p70"/>
          <p:cNvGrpSpPr/>
          <p:nvPr/>
        </p:nvGrpSpPr>
        <p:grpSpPr>
          <a:xfrm>
            <a:off x="7576790" y="2989279"/>
            <a:ext cx="343094" cy="341569"/>
            <a:chOff x="6001575" y="3119050"/>
            <a:chExt cx="315025" cy="313625"/>
          </a:xfrm>
        </p:grpSpPr>
        <p:sp>
          <p:nvSpPr>
            <p:cNvPr id="10912" name="Google Shape;10912;p70"/>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0"/>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17"/>
        <p:cNvGrpSpPr/>
        <p:nvPr/>
      </p:nvGrpSpPr>
      <p:grpSpPr>
        <a:xfrm>
          <a:off x="0" y="0"/>
          <a:ext cx="0" cy="0"/>
          <a:chOff x="0" y="0"/>
          <a:chExt cx="0" cy="0"/>
        </a:xfrm>
      </p:grpSpPr>
      <p:sp>
        <p:nvSpPr>
          <p:cNvPr id="10918" name="Google Shape;10918;p71"/>
          <p:cNvSpPr/>
          <p:nvPr/>
        </p:nvSpPr>
        <p:spPr>
          <a:xfrm>
            <a:off x="901486"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19" name="Google Shape;10919;p71"/>
          <p:cNvGrpSpPr/>
          <p:nvPr/>
        </p:nvGrpSpPr>
        <p:grpSpPr>
          <a:xfrm>
            <a:off x="845233" y="2273195"/>
            <a:ext cx="476329" cy="476213"/>
            <a:chOff x="-21298675" y="2414425"/>
            <a:chExt cx="306400" cy="306325"/>
          </a:xfrm>
        </p:grpSpPr>
        <p:sp>
          <p:nvSpPr>
            <p:cNvPr id="10920" name="Google Shape;10920;p7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71"/>
          <p:cNvGrpSpPr/>
          <p:nvPr/>
        </p:nvGrpSpPr>
        <p:grpSpPr>
          <a:xfrm>
            <a:off x="844611" y="2865128"/>
            <a:ext cx="477573" cy="445432"/>
            <a:chOff x="-21299475" y="2798025"/>
            <a:chExt cx="307200" cy="286525"/>
          </a:xfrm>
        </p:grpSpPr>
        <p:sp>
          <p:nvSpPr>
            <p:cNvPr id="10924" name="Google Shape;10924;p7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7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7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7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36" name="Google Shape;10936;p71"/>
          <p:cNvSpPr/>
          <p:nvPr/>
        </p:nvSpPr>
        <p:spPr>
          <a:xfrm>
            <a:off x="3766168"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1"/>
          <p:cNvSpPr/>
          <p:nvPr/>
        </p:nvSpPr>
        <p:spPr>
          <a:xfrm>
            <a:off x="3765566"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1"/>
          <p:cNvSpPr/>
          <p:nvPr/>
        </p:nvSpPr>
        <p:spPr>
          <a:xfrm>
            <a:off x="3757598"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39" name="Google Shape;10939;p71"/>
          <p:cNvGrpSpPr/>
          <p:nvPr/>
        </p:nvGrpSpPr>
        <p:grpSpPr>
          <a:xfrm>
            <a:off x="6713966" y="1688917"/>
            <a:ext cx="413912" cy="472676"/>
            <a:chOff x="-17545650" y="2051350"/>
            <a:chExt cx="266250" cy="304050"/>
          </a:xfrm>
        </p:grpSpPr>
        <p:sp>
          <p:nvSpPr>
            <p:cNvPr id="10940" name="Google Shape;10940;p7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7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4" name="Google Shape;10944;p71"/>
          <p:cNvSpPr/>
          <p:nvPr/>
        </p:nvSpPr>
        <p:spPr>
          <a:xfrm>
            <a:off x="6682919"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45" name="Google Shape;10945;p71"/>
          <p:cNvGrpSpPr/>
          <p:nvPr/>
        </p:nvGrpSpPr>
        <p:grpSpPr>
          <a:xfrm>
            <a:off x="6684584" y="2865574"/>
            <a:ext cx="472676" cy="444538"/>
            <a:chOff x="-17565350" y="2809825"/>
            <a:chExt cx="304050" cy="285950"/>
          </a:xfrm>
        </p:grpSpPr>
        <p:sp>
          <p:nvSpPr>
            <p:cNvPr id="10946" name="Google Shape;10946;p7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51" name="Google Shape;10951;p71"/>
          <p:cNvSpPr/>
          <p:nvPr/>
        </p:nvSpPr>
        <p:spPr>
          <a:xfrm>
            <a:off x="2680515"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1"/>
          <p:cNvSpPr/>
          <p:nvPr/>
        </p:nvSpPr>
        <p:spPr>
          <a:xfrm>
            <a:off x="1428633"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1"/>
          <p:cNvSpPr/>
          <p:nvPr/>
        </p:nvSpPr>
        <p:spPr>
          <a:xfrm>
            <a:off x="1428633"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54" name="Google Shape;10954;p71"/>
          <p:cNvGrpSpPr/>
          <p:nvPr/>
        </p:nvGrpSpPr>
        <p:grpSpPr>
          <a:xfrm>
            <a:off x="1457493" y="2850904"/>
            <a:ext cx="416283" cy="473881"/>
            <a:chOff x="-20904875" y="2788575"/>
            <a:chExt cx="267775" cy="304825"/>
          </a:xfrm>
        </p:grpSpPr>
        <p:sp>
          <p:nvSpPr>
            <p:cNvPr id="10955" name="Google Shape;10955;p7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7" name="Google Shape;10957;p71"/>
          <p:cNvGrpSpPr/>
          <p:nvPr/>
        </p:nvGrpSpPr>
        <p:grpSpPr>
          <a:xfrm>
            <a:off x="4397908" y="2275564"/>
            <a:ext cx="360045" cy="471471"/>
            <a:chOff x="-19006700" y="2434925"/>
            <a:chExt cx="231600" cy="303275"/>
          </a:xfrm>
        </p:grpSpPr>
        <p:sp>
          <p:nvSpPr>
            <p:cNvPr id="10958" name="Google Shape;10958;p7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2" name="Google Shape;10962;p71"/>
          <p:cNvSpPr/>
          <p:nvPr/>
        </p:nvSpPr>
        <p:spPr>
          <a:xfrm>
            <a:off x="4340441"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1"/>
          <p:cNvSpPr/>
          <p:nvPr/>
        </p:nvSpPr>
        <p:spPr>
          <a:xfrm>
            <a:off x="7304850"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4" name="Google Shape;10964;p71"/>
          <p:cNvGrpSpPr/>
          <p:nvPr/>
        </p:nvGrpSpPr>
        <p:grpSpPr>
          <a:xfrm>
            <a:off x="7276507" y="2289051"/>
            <a:ext cx="473881" cy="444499"/>
            <a:chOff x="-17190425" y="2435725"/>
            <a:chExt cx="304825" cy="285925"/>
          </a:xfrm>
        </p:grpSpPr>
        <p:sp>
          <p:nvSpPr>
            <p:cNvPr id="10965" name="Google Shape;10965;p7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68" name="Google Shape;10968;p71"/>
          <p:cNvSpPr/>
          <p:nvPr/>
        </p:nvSpPr>
        <p:spPr>
          <a:xfrm>
            <a:off x="7277916"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69" name="Google Shape;10969;p71"/>
          <p:cNvGrpSpPr/>
          <p:nvPr/>
        </p:nvGrpSpPr>
        <p:grpSpPr>
          <a:xfrm>
            <a:off x="4931233" y="3444650"/>
            <a:ext cx="476329" cy="475086"/>
            <a:chOff x="-15719925" y="2416825"/>
            <a:chExt cx="306400" cy="305600"/>
          </a:xfrm>
        </p:grpSpPr>
        <p:sp>
          <p:nvSpPr>
            <p:cNvPr id="10970" name="Google Shape;10970;p7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7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3" name="Google Shape;10973;p71"/>
          <p:cNvSpPr/>
          <p:nvPr/>
        </p:nvSpPr>
        <p:spPr>
          <a:xfrm>
            <a:off x="2017508"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1"/>
          <p:cNvSpPr/>
          <p:nvPr/>
        </p:nvSpPr>
        <p:spPr>
          <a:xfrm>
            <a:off x="2019335"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5" name="Google Shape;10975;p71"/>
          <p:cNvGrpSpPr/>
          <p:nvPr/>
        </p:nvGrpSpPr>
        <p:grpSpPr>
          <a:xfrm>
            <a:off x="2017527" y="2851506"/>
            <a:ext cx="479983" cy="472676"/>
            <a:chOff x="-20550425" y="2789350"/>
            <a:chExt cx="308750" cy="304050"/>
          </a:xfrm>
        </p:grpSpPr>
        <p:sp>
          <p:nvSpPr>
            <p:cNvPr id="10976" name="Google Shape;10976;p7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71"/>
          <p:cNvGrpSpPr/>
          <p:nvPr/>
        </p:nvGrpSpPr>
        <p:grpSpPr>
          <a:xfrm>
            <a:off x="4932894" y="1688158"/>
            <a:ext cx="473920" cy="474192"/>
            <a:chOff x="-18666450" y="2059825"/>
            <a:chExt cx="304850" cy="305025"/>
          </a:xfrm>
        </p:grpSpPr>
        <p:sp>
          <p:nvSpPr>
            <p:cNvPr id="10979" name="Google Shape;10979;p7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71"/>
          <p:cNvGrpSpPr/>
          <p:nvPr/>
        </p:nvGrpSpPr>
        <p:grpSpPr>
          <a:xfrm>
            <a:off x="4932292" y="2275584"/>
            <a:ext cx="475125" cy="471432"/>
            <a:chOff x="-18668025" y="2435725"/>
            <a:chExt cx="305625" cy="303250"/>
          </a:xfrm>
        </p:grpSpPr>
        <p:sp>
          <p:nvSpPr>
            <p:cNvPr id="10982" name="Google Shape;10982;p7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1"/>
          <p:cNvGrpSpPr/>
          <p:nvPr/>
        </p:nvGrpSpPr>
        <p:grpSpPr>
          <a:xfrm>
            <a:off x="4931689" y="2850902"/>
            <a:ext cx="476329" cy="473881"/>
            <a:chOff x="-18668800" y="2807475"/>
            <a:chExt cx="306400" cy="304825"/>
          </a:xfrm>
        </p:grpSpPr>
        <p:sp>
          <p:nvSpPr>
            <p:cNvPr id="10985" name="Google Shape;10985;p7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4" name="Google Shape;10994;p71"/>
          <p:cNvGrpSpPr/>
          <p:nvPr/>
        </p:nvGrpSpPr>
        <p:grpSpPr>
          <a:xfrm>
            <a:off x="7885658" y="1687693"/>
            <a:ext cx="416361" cy="475125"/>
            <a:chOff x="-16798200" y="2050575"/>
            <a:chExt cx="267825" cy="305625"/>
          </a:xfrm>
        </p:grpSpPr>
        <p:sp>
          <p:nvSpPr>
            <p:cNvPr id="10995" name="Google Shape;10995;p7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8" name="Google Shape;10998;p71"/>
          <p:cNvGrpSpPr/>
          <p:nvPr/>
        </p:nvGrpSpPr>
        <p:grpSpPr>
          <a:xfrm>
            <a:off x="7856276" y="2852127"/>
            <a:ext cx="475125" cy="471432"/>
            <a:chOff x="-16817100" y="2801175"/>
            <a:chExt cx="305625" cy="303250"/>
          </a:xfrm>
        </p:grpSpPr>
        <p:sp>
          <p:nvSpPr>
            <p:cNvPr id="10999" name="Google Shape;10999;p7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3" name="Google Shape;11003;p7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71"/>
          <p:cNvGrpSpPr/>
          <p:nvPr/>
        </p:nvGrpSpPr>
        <p:grpSpPr>
          <a:xfrm>
            <a:off x="7263396" y="3444614"/>
            <a:ext cx="476329" cy="475125"/>
            <a:chOff x="-15717575" y="2786200"/>
            <a:chExt cx="306400" cy="305625"/>
          </a:xfrm>
        </p:grpSpPr>
        <p:sp>
          <p:nvSpPr>
            <p:cNvPr id="11008" name="Google Shape;11008;p7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7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5" name="Google Shape;11015;p71"/>
          <p:cNvGrpSpPr/>
          <p:nvPr/>
        </p:nvGrpSpPr>
        <p:grpSpPr>
          <a:xfrm>
            <a:off x="2600969" y="1688296"/>
            <a:ext cx="475125" cy="473920"/>
            <a:chOff x="-20173175" y="2038750"/>
            <a:chExt cx="305625" cy="304850"/>
          </a:xfrm>
        </p:grpSpPr>
        <p:sp>
          <p:nvSpPr>
            <p:cNvPr id="11016" name="Google Shape;11016;p7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8" name="Google Shape;11018;p71"/>
          <p:cNvSpPr/>
          <p:nvPr/>
        </p:nvSpPr>
        <p:spPr>
          <a:xfrm>
            <a:off x="2600972"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9" name="Google Shape;11019;p71"/>
          <p:cNvGrpSpPr/>
          <p:nvPr/>
        </p:nvGrpSpPr>
        <p:grpSpPr>
          <a:xfrm>
            <a:off x="2602193" y="2850282"/>
            <a:ext cx="472676" cy="475125"/>
            <a:chOff x="-20173175" y="2787775"/>
            <a:chExt cx="304050" cy="305625"/>
          </a:xfrm>
        </p:grpSpPr>
        <p:sp>
          <p:nvSpPr>
            <p:cNvPr id="11020" name="Google Shape;11020;p7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7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7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71"/>
          <p:cNvGrpSpPr/>
          <p:nvPr/>
        </p:nvGrpSpPr>
        <p:grpSpPr>
          <a:xfrm>
            <a:off x="5527177" y="2275564"/>
            <a:ext cx="473881" cy="471471"/>
            <a:chOff x="-18294675" y="2434925"/>
            <a:chExt cx="304825" cy="303275"/>
          </a:xfrm>
        </p:grpSpPr>
        <p:sp>
          <p:nvSpPr>
            <p:cNvPr id="11028" name="Google Shape;11028;p7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1" name="Google Shape;11031;p71"/>
          <p:cNvGrpSpPr/>
          <p:nvPr/>
        </p:nvGrpSpPr>
        <p:grpSpPr>
          <a:xfrm>
            <a:off x="5583492" y="2852107"/>
            <a:ext cx="361250" cy="471471"/>
            <a:chOff x="-18258450" y="2809825"/>
            <a:chExt cx="232375" cy="303275"/>
          </a:xfrm>
        </p:grpSpPr>
        <p:sp>
          <p:nvSpPr>
            <p:cNvPr id="11032" name="Google Shape;11032;p7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7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5" name="Google Shape;11035;p71"/>
          <p:cNvSpPr/>
          <p:nvPr/>
        </p:nvSpPr>
        <p:spPr>
          <a:xfrm>
            <a:off x="1456589"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6" name="Google Shape;11036;p71"/>
          <p:cNvGrpSpPr/>
          <p:nvPr/>
        </p:nvGrpSpPr>
        <p:grpSpPr>
          <a:xfrm>
            <a:off x="3793692" y="3445233"/>
            <a:ext cx="415117" cy="473920"/>
            <a:chOff x="-16422500" y="2425450"/>
            <a:chExt cx="267025" cy="304850"/>
          </a:xfrm>
        </p:grpSpPr>
        <p:sp>
          <p:nvSpPr>
            <p:cNvPr id="11037" name="Google Shape;11037;p7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7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7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0" name="Google Shape;11040;p71"/>
          <p:cNvGrpSpPr/>
          <p:nvPr/>
        </p:nvGrpSpPr>
        <p:grpSpPr>
          <a:xfrm>
            <a:off x="6096453" y="3445838"/>
            <a:ext cx="473920" cy="472676"/>
            <a:chOff x="-16442200" y="2801175"/>
            <a:chExt cx="304850" cy="304050"/>
          </a:xfrm>
        </p:grpSpPr>
        <p:sp>
          <p:nvSpPr>
            <p:cNvPr id="11041" name="Google Shape;11041;p7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7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44" name="Google Shape;11044;p71"/>
          <p:cNvSpPr/>
          <p:nvPr/>
        </p:nvSpPr>
        <p:spPr>
          <a:xfrm>
            <a:off x="3207661"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71"/>
          <p:cNvSpPr/>
          <p:nvPr/>
        </p:nvSpPr>
        <p:spPr>
          <a:xfrm>
            <a:off x="3174039"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46" name="Google Shape;11046;p71"/>
          <p:cNvGrpSpPr/>
          <p:nvPr/>
        </p:nvGrpSpPr>
        <p:grpSpPr>
          <a:xfrm>
            <a:off x="3172167" y="2276343"/>
            <a:ext cx="481265" cy="469917"/>
            <a:chOff x="-19802200" y="2416025"/>
            <a:chExt cx="309575" cy="302275"/>
          </a:xfrm>
        </p:grpSpPr>
        <p:sp>
          <p:nvSpPr>
            <p:cNvPr id="11047" name="Google Shape;11047;p7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7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1"/>
          <p:cNvGrpSpPr/>
          <p:nvPr/>
        </p:nvGrpSpPr>
        <p:grpSpPr>
          <a:xfrm>
            <a:off x="3175238" y="2851506"/>
            <a:ext cx="475125" cy="472676"/>
            <a:chOff x="-19801400" y="2788575"/>
            <a:chExt cx="305625" cy="304050"/>
          </a:xfrm>
        </p:grpSpPr>
        <p:sp>
          <p:nvSpPr>
            <p:cNvPr id="11053" name="Google Shape;11053;p7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7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7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9" name="Google Shape;11059;p71"/>
          <p:cNvGrpSpPr/>
          <p:nvPr/>
        </p:nvGrpSpPr>
        <p:grpSpPr>
          <a:xfrm>
            <a:off x="6130314" y="1688916"/>
            <a:ext cx="422463" cy="472676"/>
            <a:chOff x="-17903225" y="2060800"/>
            <a:chExt cx="271750" cy="304050"/>
          </a:xfrm>
        </p:grpSpPr>
        <p:sp>
          <p:nvSpPr>
            <p:cNvPr id="11060" name="Google Shape;11060;p7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7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71"/>
          <p:cNvGrpSpPr/>
          <p:nvPr/>
        </p:nvGrpSpPr>
        <p:grpSpPr>
          <a:xfrm>
            <a:off x="6104605" y="2274962"/>
            <a:ext cx="473881" cy="472676"/>
            <a:chOff x="-17918975" y="2435725"/>
            <a:chExt cx="304825" cy="304050"/>
          </a:xfrm>
        </p:grpSpPr>
        <p:sp>
          <p:nvSpPr>
            <p:cNvPr id="11064" name="Google Shape;11064;p7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7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6" name="Google Shape;11066;p71"/>
          <p:cNvGrpSpPr/>
          <p:nvPr/>
        </p:nvGrpSpPr>
        <p:grpSpPr>
          <a:xfrm>
            <a:off x="6133365" y="2852729"/>
            <a:ext cx="416361" cy="470228"/>
            <a:chOff x="-17899300" y="2810625"/>
            <a:chExt cx="267825" cy="302475"/>
          </a:xfrm>
        </p:grpSpPr>
        <p:sp>
          <p:nvSpPr>
            <p:cNvPr id="11067" name="Google Shape;11067;p7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7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71"/>
          <p:cNvGrpSpPr/>
          <p:nvPr/>
        </p:nvGrpSpPr>
        <p:grpSpPr>
          <a:xfrm>
            <a:off x="2039218" y="3461166"/>
            <a:ext cx="472676" cy="442089"/>
            <a:chOff x="-16066500" y="2060800"/>
            <a:chExt cx="304050" cy="284375"/>
          </a:xfrm>
        </p:grpSpPr>
        <p:sp>
          <p:nvSpPr>
            <p:cNvPr id="11071" name="Google Shape;11071;p7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7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6" name="Google Shape;11076;p71"/>
          <p:cNvSpPr/>
          <p:nvPr/>
        </p:nvSpPr>
        <p:spPr>
          <a:xfrm>
            <a:off x="4344952"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71"/>
          <p:cNvSpPr/>
          <p:nvPr/>
        </p:nvSpPr>
        <p:spPr>
          <a:xfrm>
            <a:off x="6718741"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1"/>
          <p:cNvSpPr/>
          <p:nvPr/>
        </p:nvSpPr>
        <p:spPr>
          <a:xfrm>
            <a:off x="5513765"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9" name="Google Shape;11079;p71"/>
          <p:cNvGrpSpPr/>
          <p:nvPr/>
        </p:nvGrpSpPr>
        <p:grpSpPr>
          <a:xfrm>
            <a:off x="7923925" y="2297751"/>
            <a:ext cx="368362" cy="419314"/>
            <a:chOff x="4995050" y="3245650"/>
            <a:chExt cx="236950" cy="269725"/>
          </a:xfrm>
        </p:grpSpPr>
        <p:sp>
          <p:nvSpPr>
            <p:cNvPr id="11080" name="Google Shape;11080;p7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3" name="Google Shape;11083;p71"/>
            <p:cNvGrpSpPr/>
            <p:nvPr/>
          </p:nvGrpSpPr>
          <p:grpSpPr>
            <a:xfrm>
              <a:off x="4995050" y="3245650"/>
              <a:ext cx="236950" cy="269725"/>
              <a:chOff x="4995050" y="3245650"/>
              <a:chExt cx="236950" cy="269725"/>
            </a:xfrm>
          </p:grpSpPr>
          <p:sp>
            <p:nvSpPr>
              <p:cNvPr id="11084" name="Google Shape;11084;p7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086" name="Google Shape;11086;p71"/>
          <p:cNvGrpSpPr/>
          <p:nvPr/>
        </p:nvGrpSpPr>
        <p:grpSpPr>
          <a:xfrm>
            <a:off x="5523718" y="1689744"/>
            <a:ext cx="483749" cy="481292"/>
            <a:chOff x="4724650" y="2885700"/>
            <a:chExt cx="270750" cy="269375"/>
          </a:xfrm>
        </p:grpSpPr>
        <p:sp>
          <p:nvSpPr>
            <p:cNvPr id="11087" name="Google Shape;11087;p7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7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1"/>
          <p:cNvGrpSpPr/>
          <p:nvPr/>
        </p:nvGrpSpPr>
        <p:grpSpPr>
          <a:xfrm>
            <a:off x="4390823" y="1683870"/>
            <a:ext cx="389425" cy="467822"/>
            <a:chOff x="4459350" y="2882125"/>
            <a:chExt cx="228375" cy="274350"/>
          </a:xfrm>
        </p:grpSpPr>
        <p:sp>
          <p:nvSpPr>
            <p:cNvPr id="11095" name="Google Shape;11095;p7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7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pt-BR"/>
            </a:p>
          </p:txBody>
        </p:sp>
        <p:sp>
          <p:nvSpPr>
            <p:cNvPr id="11100" name="Google Shape;11100;p7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txBody>
            <a:bodyPr/>
            <a:lstStyle/>
            <a:p>
              <a:endParaRPr lang="pt-BR"/>
            </a:p>
          </p:txBody>
        </p:sp>
      </p:grpSp>
      <p:sp>
        <p:nvSpPr>
          <p:cNvPr id="11101" name="Google Shape;11101;p71"/>
          <p:cNvSpPr txBox="1"/>
          <p:nvPr/>
        </p:nvSpPr>
        <p:spPr>
          <a:xfrm>
            <a:off x="1048350" y="721025"/>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Nature Icons</a:t>
            </a:r>
            <a:endParaRPr sz="2400">
              <a:solidFill>
                <a:srgbClr val="FFFFFF"/>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05"/>
        <p:cNvGrpSpPr/>
        <p:nvPr/>
      </p:nvGrpSpPr>
      <p:grpSpPr>
        <a:xfrm>
          <a:off x="0" y="0"/>
          <a:ext cx="0" cy="0"/>
          <a:chOff x="0" y="0"/>
          <a:chExt cx="0" cy="0"/>
        </a:xfrm>
      </p:grpSpPr>
      <p:sp>
        <p:nvSpPr>
          <p:cNvPr id="11106" name="Google Shape;11106;p72"/>
          <p:cNvSpPr txBox="1">
            <a:spLocks noGrp="1"/>
          </p:cNvSpPr>
          <p:nvPr>
            <p:ph type="title" idx="4294967295"/>
          </p:nvPr>
        </p:nvSpPr>
        <p:spPr>
          <a:xfrm>
            <a:off x="1048350" y="71965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107" name="Google Shape;11107;p72"/>
          <p:cNvSpPr/>
          <p:nvPr/>
        </p:nvSpPr>
        <p:spPr>
          <a:xfrm>
            <a:off x="844100"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8" name="Google Shape;11108;p72"/>
          <p:cNvGrpSpPr/>
          <p:nvPr/>
        </p:nvGrpSpPr>
        <p:grpSpPr>
          <a:xfrm>
            <a:off x="847082" y="2140412"/>
            <a:ext cx="426462" cy="420796"/>
            <a:chOff x="-6713450" y="2397900"/>
            <a:chExt cx="295375" cy="291450"/>
          </a:xfrm>
        </p:grpSpPr>
        <p:sp>
          <p:nvSpPr>
            <p:cNvPr id="11109" name="Google Shape;11109;p72"/>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72"/>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1" name="Google Shape;11111;p72"/>
          <p:cNvSpPr/>
          <p:nvPr/>
        </p:nvSpPr>
        <p:spPr>
          <a:xfrm>
            <a:off x="859424"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2" name="Google Shape;11112;p72"/>
          <p:cNvGrpSpPr/>
          <p:nvPr/>
        </p:nvGrpSpPr>
        <p:grpSpPr>
          <a:xfrm>
            <a:off x="3551844" y="1631401"/>
            <a:ext cx="423069" cy="420507"/>
            <a:chOff x="-4932650" y="2046625"/>
            <a:chExt cx="293025" cy="291250"/>
          </a:xfrm>
        </p:grpSpPr>
        <p:sp>
          <p:nvSpPr>
            <p:cNvPr id="11113" name="Google Shape;11113;p72"/>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2"/>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5" name="Google Shape;11115;p72"/>
          <p:cNvSpPr/>
          <p:nvPr/>
        </p:nvSpPr>
        <p:spPr>
          <a:xfrm>
            <a:off x="3553296"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6" name="Google Shape;11116;p72"/>
          <p:cNvGrpSpPr/>
          <p:nvPr/>
        </p:nvGrpSpPr>
        <p:grpSpPr>
          <a:xfrm>
            <a:off x="3563775" y="2660957"/>
            <a:ext cx="423069" cy="420796"/>
            <a:chOff x="-4931075" y="2765725"/>
            <a:chExt cx="293025" cy="291450"/>
          </a:xfrm>
        </p:grpSpPr>
        <p:sp>
          <p:nvSpPr>
            <p:cNvPr id="11117" name="Google Shape;11117;p72"/>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2"/>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9" name="Google Shape;11119;p72"/>
          <p:cNvGrpSpPr/>
          <p:nvPr/>
        </p:nvGrpSpPr>
        <p:grpSpPr>
          <a:xfrm>
            <a:off x="6269343" y="1656289"/>
            <a:ext cx="420796" cy="370732"/>
            <a:chOff x="-3137650" y="2067900"/>
            <a:chExt cx="291450" cy="256775"/>
          </a:xfrm>
        </p:grpSpPr>
        <p:sp>
          <p:nvSpPr>
            <p:cNvPr id="11120" name="Google Shape;11120;p72"/>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2"/>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2"/>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3" name="Google Shape;11123;p72"/>
          <p:cNvGrpSpPr/>
          <p:nvPr/>
        </p:nvGrpSpPr>
        <p:grpSpPr>
          <a:xfrm>
            <a:off x="6269343" y="2139926"/>
            <a:ext cx="420796" cy="421770"/>
            <a:chOff x="-3137650" y="2408950"/>
            <a:chExt cx="291450" cy="292125"/>
          </a:xfrm>
        </p:grpSpPr>
        <p:sp>
          <p:nvSpPr>
            <p:cNvPr id="11124" name="Google Shape;11124;p72"/>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2"/>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72"/>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72"/>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2"/>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9" name="Google Shape;11129;p72"/>
          <p:cNvGrpSpPr/>
          <p:nvPr/>
        </p:nvGrpSpPr>
        <p:grpSpPr>
          <a:xfrm>
            <a:off x="6281274" y="2685412"/>
            <a:ext cx="420796" cy="371887"/>
            <a:chOff x="-3137650" y="2787000"/>
            <a:chExt cx="291450" cy="257575"/>
          </a:xfrm>
        </p:grpSpPr>
        <p:sp>
          <p:nvSpPr>
            <p:cNvPr id="11130" name="Google Shape;11130;p72"/>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72"/>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2"/>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2"/>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2"/>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72"/>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2"/>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2"/>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8" name="Google Shape;11138;p72"/>
          <p:cNvSpPr/>
          <p:nvPr/>
        </p:nvSpPr>
        <p:spPr>
          <a:xfrm>
            <a:off x="1359134"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2"/>
          <p:cNvSpPr/>
          <p:nvPr/>
        </p:nvSpPr>
        <p:spPr>
          <a:xfrm>
            <a:off x="1387926"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2"/>
          <p:cNvSpPr/>
          <p:nvPr/>
        </p:nvSpPr>
        <p:spPr>
          <a:xfrm>
            <a:off x="1386211"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1" name="Google Shape;11141;p72"/>
          <p:cNvGrpSpPr/>
          <p:nvPr/>
        </p:nvGrpSpPr>
        <p:grpSpPr>
          <a:xfrm>
            <a:off x="1399451" y="2660397"/>
            <a:ext cx="421914" cy="421914"/>
            <a:chOff x="-6354300" y="2757075"/>
            <a:chExt cx="292225" cy="292225"/>
          </a:xfrm>
        </p:grpSpPr>
        <p:sp>
          <p:nvSpPr>
            <p:cNvPr id="11142" name="Google Shape;11142;p72"/>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72"/>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2"/>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6" name="Google Shape;11146;p72"/>
          <p:cNvGrpSpPr/>
          <p:nvPr/>
        </p:nvGrpSpPr>
        <p:grpSpPr>
          <a:xfrm>
            <a:off x="4093454" y="1629560"/>
            <a:ext cx="424188" cy="424188"/>
            <a:chOff x="-4573475" y="2045850"/>
            <a:chExt cx="293800" cy="293800"/>
          </a:xfrm>
        </p:grpSpPr>
        <p:sp>
          <p:nvSpPr>
            <p:cNvPr id="11147" name="Google Shape;11147;p72"/>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9" name="Google Shape;11149;p72"/>
          <p:cNvGrpSpPr/>
          <p:nvPr/>
        </p:nvGrpSpPr>
        <p:grpSpPr>
          <a:xfrm>
            <a:off x="4092877" y="2138699"/>
            <a:ext cx="425343" cy="424225"/>
            <a:chOff x="-4570325" y="2405775"/>
            <a:chExt cx="294600" cy="293825"/>
          </a:xfrm>
        </p:grpSpPr>
        <p:sp>
          <p:nvSpPr>
            <p:cNvPr id="11150" name="Google Shape;11150;p72"/>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72"/>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2" name="Google Shape;11152;p72"/>
          <p:cNvGrpSpPr/>
          <p:nvPr/>
        </p:nvGrpSpPr>
        <p:grpSpPr>
          <a:xfrm>
            <a:off x="4105945" y="2659838"/>
            <a:ext cx="423069" cy="423033"/>
            <a:chOff x="-4572700" y="2764950"/>
            <a:chExt cx="293025" cy="293000"/>
          </a:xfrm>
        </p:grpSpPr>
        <p:sp>
          <p:nvSpPr>
            <p:cNvPr id="11153" name="Google Shape;11153;p72"/>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72"/>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72"/>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8" name="Google Shape;11158;p72"/>
          <p:cNvGrpSpPr/>
          <p:nvPr/>
        </p:nvGrpSpPr>
        <p:grpSpPr>
          <a:xfrm>
            <a:off x="6824707" y="1631239"/>
            <a:ext cx="414840" cy="420832"/>
            <a:chOff x="-2777700" y="2049775"/>
            <a:chExt cx="287325" cy="291475"/>
          </a:xfrm>
        </p:grpSpPr>
        <p:sp>
          <p:nvSpPr>
            <p:cNvPr id="11159" name="Google Shape;11159;p72"/>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2"/>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2"/>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2" name="Google Shape;11162;p72"/>
          <p:cNvGrpSpPr/>
          <p:nvPr/>
        </p:nvGrpSpPr>
        <p:grpSpPr>
          <a:xfrm>
            <a:off x="6821170" y="2140431"/>
            <a:ext cx="421914" cy="420759"/>
            <a:chOff x="-2571737" y="2403625"/>
            <a:chExt cx="292225" cy="291425"/>
          </a:xfrm>
        </p:grpSpPr>
        <p:sp>
          <p:nvSpPr>
            <p:cNvPr id="11163" name="Google Shape;11163;p72"/>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72"/>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72"/>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72"/>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0" name="Google Shape;11170;p72"/>
          <p:cNvGrpSpPr/>
          <p:nvPr/>
        </p:nvGrpSpPr>
        <p:grpSpPr>
          <a:xfrm>
            <a:off x="6821170" y="2661534"/>
            <a:ext cx="421914" cy="419640"/>
            <a:chOff x="-2571737" y="2764550"/>
            <a:chExt cx="292225" cy="290650"/>
          </a:xfrm>
        </p:grpSpPr>
        <p:sp>
          <p:nvSpPr>
            <p:cNvPr id="11171" name="Google Shape;11171;p72"/>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2"/>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2"/>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72"/>
          <p:cNvGrpSpPr/>
          <p:nvPr/>
        </p:nvGrpSpPr>
        <p:grpSpPr>
          <a:xfrm>
            <a:off x="3020671" y="3230538"/>
            <a:ext cx="421914" cy="423864"/>
            <a:chOff x="-1333975" y="2365850"/>
            <a:chExt cx="292225" cy="293575"/>
          </a:xfrm>
        </p:grpSpPr>
        <p:sp>
          <p:nvSpPr>
            <p:cNvPr id="11175" name="Google Shape;11175;p72"/>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2"/>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2"/>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2"/>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3" name="Google Shape;11183;p72"/>
          <p:cNvGrpSpPr/>
          <p:nvPr/>
        </p:nvGrpSpPr>
        <p:grpSpPr>
          <a:xfrm>
            <a:off x="1954146" y="2660397"/>
            <a:ext cx="398020" cy="421914"/>
            <a:chOff x="-5995925" y="2757850"/>
            <a:chExt cx="275675" cy="292225"/>
          </a:xfrm>
        </p:grpSpPr>
        <p:sp>
          <p:nvSpPr>
            <p:cNvPr id="11184" name="Google Shape;11184;p72"/>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2"/>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72"/>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2"/>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2"/>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2"/>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72"/>
          <p:cNvGrpSpPr/>
          <p:nvPr/>
        </p:nvGrpSpPr>
        <p:grpSpPr>
          <a:xfrm>
            <a:off x="4634433" y="1631816"/>
            <a:ext cx="421951" cy="419677"/>
            <a:chOff x="-4211975" y="2046625"/>
            <a:chExt cx="292250" cy="290675"/>
          </a:xfrm>
        </p:grpSpPr>
        <p:sp>
          <p:nvSpPr>
            <p:cNvPr id="11194" name="Google Shape;11194;p72"/>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2"/>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6" name="Google Shape;11196;p72"/>
          <p:cNvGrpSpPr/>
          <p:nvPr/>
        </p:nvGrpSpPr>
        <p:grpSpPr>
          <a:xfrm>
            <a:off x="4684479" y="2138699"/>
            <a:ext cx="321859" cy="424225"/>
            <a:chOff x="-4178875" y="2405775"/>
            <a:chExt cx="222925" cy="293825"/>
          </a:xfrm>
        </p:grpSpPr>
        <p:sp>
          <p:nvSpPr>
            <p:cNvPr id="11197" name="Google Shape;11197;p72"/>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2"/>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0" name="Google Shape;11200;p72"/>
          <p:cNvGrpSpPr/>
          <p:nvPr/>
        </p:nvGrpSpPr>
        <p:grpSpPr>
          <a:xfrm>
            <a:off x="4646942" y="2673483"/>
            <a:ext cx="420796" cy="395746"/>
            <a:chOff x="-4211975" y="2783850"/>
            <a:chExt cx="291450" cy="274100"/>
          </a:xfrm>
        </p:grpSpPr>
        <p:sp>
          <p:nvSpPr>
            <p:cNvPr id="11201" name="Google Shape;11201;p72"/>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72"/>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72"/>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4" name="Google Shape;11204;p72"/>
          <p:cNvSpPr/>
          <p:nvPr/>
        </p:nvSpPr>
        <p:spPr>
          <a:xfrm>
            <a:off x="7362836"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5" name="Google Shape;11205;p72"/>
          <p:cNvGrpSpPr/>
          <p:nvPr/>
        </p:nvGrpSpPr>
        <p:grpSpPr>
          <a:xfrm>
            <a:off x="7351871" y="2140413"/>
            <a:ext cx="420796" cy="420796"/>
            <a:chOff x="-2419325" y="2408150"/>
            <a:chExt cx="291450" cy="291450"/>
          </a:xfrm>
        </p:grpSpPr>
        <p:sp>
          <p:nvSpPr>
            <p:cNvPr id="11206" name="Google Shape;11206;p72"/>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2"/>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72"/>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2"/>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3" name="Google Shape;11213;p72"/>
          <p:cNvSpPr/>
          <p:nvPr/>
        </p:nvSpPr>
        <p:spPr>
          <a:xfrm>
            <a:off x="7362260"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4" name="Google Shape;11214;p72"/>
          <p:cNvGrpSpPr/>
          <p:nvPr/>
        </p:nvGrpSpPr>
        <p:grpSpPr>
          <a:xfrm>
            <a:off x="4673396" y="3231514"/>
            <a:ext cx="420796" cy="421914"/>
            <a:chOff x="-1333200" y="2770450"/>
            <a:chExt cx="291450" cy="292225"/>
          </a:xfrm>
        </p:grpSpPr>
        <p:sp>
          <p:nvSpPr>
            <p:cNvPr id="11215" name="Google Shape;11215;p72"/>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72"/>
          <p:cNvGrpSpPr/>
          <p:nvPr/>
        </p:nvGrpSpPr>
        <p:grpSpPr>
          <a:xfrm>
            <a:off x="2470009" y="1631256"/>
            <a:ext cx="423069" cy="420796"/>
            <a:chOff x="-5635200" y="2037975"/>
            <a:chExt cx="293025" cy="291450"/>
          </a:xfrm>
        </p:grpSpPr>
        <p:sp>
          <p:nvSpPr>
            <p:cNvPr id="11218" name="Google Shape;11218;p72"/>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2"/>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0" name="Google Shape;11220;p72"/>
          <p:cNvGrpSpPr/>
          <p:nvPr/>
        </p:nvGrpSpPr>
        <p:grpSpPr>
          <a:xfrm>
            <a:off x="2468295" y="2140412"/>
            <a:ext cx="426499" cy="420796"/>
            <a:chOff x="-5637575" y="2397900"/>
            <a:chExt cx="295400" cy="291450"/>
          </a:xfrm>
        </p:grpSpPr>
        <p:sp>
          <p:nvSpPr>
            <p:cNvPr id="11221" name="Google Shape;11221;p72"/>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2"/>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2"/>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2"/>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72"/>
          <p:cNvGrpSpPr/>
          <p:nvPr/>
        </p:nvGrpSpPr>
        <p:grpSpPr>
          <a:xfrm>
            <a:off x="2481958" y="2660397"/>
            <a:ext cx="423033" cy="421914"/>
            <a:chOff x="-5635975" y="2757075"/>
            <a:chExt cx="293000" cy="292225"/>
          </a:xfrm>
        </p:grpSpPr>
        <p:sp>
          <p:nvSpPr>
            <p:cNvPr id="11226" name="Google Shape;11226;p72"/>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2"/>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8" name="Google Shape;11228;p72"/>
          <p:cNvGrpSpPr/>
          <p:nvPr/>
        </p:nvGrpSpPr>
        <p:grpSpPr>
          <a:xfrm>
            <a:off x="5165893" y="1631256"/>
            <a:ext cx="423069" cy="420796"/>
            <a:chOff x="-3854375" y="2046625"/>
            <a:chExt cx="293025" cy="291450"/>
          </a:xfrm>
        </p:grpSpPr>
        <p:sp>
          <p:nvSpPr>
            <p:cNvPr id="11229" name="Google Shape;11229;p72"/>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2"/>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1" name="Google Shape;11231;p72"/>
          <p:cNvGrpSpPr/>
          <p:nvPr/>
        </p:nvGrpSpPr>
        <p:grpSpPr>
          <a:xfrm>
            <a:off x="5164756" y="2138717"/>
            <a:ext cx="425343" cy="424188"/>
            <a:chOff x="-3854375" y="2405000"/>
            <a:chExt cx="294600" cy="293800"/>
          </a:xfrm>
        </p:grpSpPr>
        <p:sp>
          <p:nvSpPr>
            <p:cNvPr id="11232" name="Google Shape;11232;p72"/>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2"/>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4" name="Google Shape;11234;p72"/>
          <p:cNvGrpSpPr/>
          <p:nvPr/>
        </p:nvGrpSpPr>
        <p:grpSpPr>
          <a:xfrm>
            <a:off x="5178961" y="2659838"/>
            <a:ext cx="420796" cy="423033"/>
            <a:chOff x="-3852025" y="2764950"/>
            <a:chExt cx="291450" cy="293000"/>
          </a:xfrm>
        </p:grpSpPr>
        <p:sp>
          <p:nvSpPr>
            <p:cNvPr id="11235" name="Google Shape;11235;p72"/>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2"/>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7" name="Google Shape;11237;p72"/>
          <p:cNvSpPr/>
          <p:nvPr/>
        </p:nvSpPr>
        <p:spPr>
          <a:xfrm>
            <a:off x="7900991"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2"/>
          <p:cNvSpPr/>
          <p:nvPr/>
        </p:nvSpPr>
        <p:spPr>
          <a:xfrm>
            <a:off x="7900991"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9" name="Google Shape;11239;p72"/>
          <p:cNvGrpSpPr/>
          <p:nvPr/>
        </p:nvGrpSpPr>
        <p:grpSpPr>
          <a:xfrm>
            <a:off x="7901550" y="2660398"/>
            <a:ext cx="420796" cy="421914"/>
            <a:chOff x="-2060175" y="2768875"/>
            <a:chExt cx="291450" cy="292225"/>
          </a:xfrm>
        </p:grpSpPr>
        <p:sp>
          <p:nvSpPr>
            <p:cNvPr id="11240" name="Google Shape;11240;p72"/>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72"/>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2" name="Google Shape;11242;p72"/>
          <p:cNvGrpSpPr/>
          <p:nvPr/>
        </p:nvGrpSpPr>
        <p:grpSpPr>
          <a:xfrm>
            <a:off x="1915160" y="3232071"/>
            <a:ext cx="421914" cy="420796"/>
            <a:chOff x="-937025" y="2064750"/>
            <a:chExt cx="292225" cy="291450"/>
          </a:xfrm>
        </p:grpSpPr>
        <p:sp>
          <p:nvSpPr>
            <p:cNvPr id="11243" name="Google Shape;11243;p72"/>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2"/>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2"/>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2"/>
          <p:cNvGrpSpPr/>
          <p:nvPr/>
        </p:nvGrpSpPr>
        <p:grpSpPr>
          <a:xfrm>
            <a:off x="3018323" y="1630697"/>
            <a:ext cx="421951" cy="421914"/>
            <a:chOff x="-5276050" y="2037975"/>
            <a:chExt cx="292250" cy="292225"/>
          </a:xfrm>
        </p:grpSpPr>
        <p:sp>
          <p:nvSpPr>
            <p:cNvPr id="11247" name="Google Shape;11247;p72"/>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2"/>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2"/>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0" name="Google Shape;11250;p72"/>
          <p:cNvSpPr/>
          <p:nvPr/>
        </p:nvSpPr>
        <p:spPr>
          <a:xfrm>
            <a:off x="3014690"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2"/>
          <p:cNvSpPr/>
          <p:nvPr/>
        </p:nvSpPr>
        <p:spPr>
          <a:xfrm>
            <a:off x="3030609"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2" name="Google Shape;11252;p72"/>
          <p:cNvGrpSpPr/>
          <p:nvPr/>
        </p:nvGrpSpPr>
        <p:grpSpPr>
          <a:xfrm>
            <a:off x="5777136" y="1631256"/>
            <a:ext cx="324133" cy="420796"/>
            <a:chOff x="-3462150" y="2046625"/>
            <a:chExt cx="224500" cy="291450"/>
          </a:xfrm>
        </p:grpSpPr>
        <p:sp>
          <p:nvSpPr>
            <p:cNvPr id="11253" name="Google Shape;11253;p72"/>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2"/>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2"/>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2"/>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2"/>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2"/>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2"/>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0" name="Google Shape;11260;p72"/>
          <p:cNvGrpSpPr/>
          <p:nvPr/>
        </p:nvGrpSpPr>
        <p:grpSpPr>
          <a:xfrm>
            <a:off x="5752700" y="2139276"/>
            <a:ext cx="373006" cy="423069"/>
            <a:chOff x="-3478675" y="2405775"/>
            <a:chExt cx="258350" cy="293025"/>
          </a:xfrm>
        </p:grpSpPr>
        <p:sp>
          <p:nvSpPr>
            <p:cNvPr id="11261" name="Google Shape;11261;p72"/>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2"/>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2"/>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2"/>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5" name="Google Shape;11265;p72"/>
          <p:cNvGrpSpPr/>
          <p:nvPr/>
        </p:nvGrpSpPr>
        <p:grpSpPr>
          <a:xfrm>
            <a:off x="5815218" y="2660398"/>
            <a:ext cx="271831" cy="421914"/>
            <a:chOff x="-3443250" y="2765725"/>
            <a:chExt cx="188275" cy="292225"/>
          </a:xfrm>
        </p:grpSpPr>
        <p:sp>
          <p:nvSpPr>
            <p:cNvPr id="11266" name="Google Shape;11266;p72"/>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72"/>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72"/>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2"/>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0" name="Google Shape;11270;p72"/>
          <p:cNvGrpSpPr/>
          <p:nvPr/>
        </p:nvGrpSpPr>
        <p:grpSpPr>
          <a:xfrm>
            <a:off x="844114" y="3230934"/>
            <a:ext cx="371887" cy="423069"/>
            <a:chOff x="-1684475" y="2049000"/>
            <a:chExt cx="257575" cy="293025"/>
          </a:xfrm>
        </p:grpSpPr>
        <p:sp>
          <p:nvSpPr>
            <p:cNvPr id="11271" name="Google Shape;11271;p72"/>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72"/>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2"/>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2"/>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5" name="Google Shape;11275;p72"/>
          <p:cNvSpPr/>
          <p:nvPr/>
        </p:nvSpPr>
        <p:spPr>
          <a:xfrm>
            <a:off x="2472295"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6" name="Google Shape;11276;p72"/>
          <p:cNvGrpSpPr/>
          <p:nvPr/>
        </p:nvGrpSpPr>
        <p:grpSpPr>
          <a:xfrm>
            <a:off x="4134007" y="3231514"/>
            <a:ext cx="420796" cy="421914"/>
            <a:chOff x="-1700225" y="2768875"/>
            <a:chExt cx="291450" cy="292225"/>
          </a:xfrm>
        </p:grpSpPr>
        <p:sp>
          <p:nvSpPr>
            <p:cNvPr id="11277" name="Google Shape;11277;p72"/>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2"/>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2"/>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2"/>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2"/>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2"/>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72"/>
          <p:cNvGrpSpPr/>
          <p:nvPr/>
        </p:nvGrpSpPr>
        <p:grpSpPr>
          <a:xfrm>
            <a:off x="3602355" y="3230935"/>
            <a:ext cx="371887" cy="423069"/>
            <a:chOff x="-919700" y="2420750"/>
            <a:chExt cx="257575" cy="293025"/>
          </a:xfrm>
        </p:grpSpPr>
        <p:sp>
          <p:nvSpPr>
            <p:cNvPr id="11284" name="Google Shape;11284;p72"/>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2"/>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72"/>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7" name="Google Shape;11287;p72"/>
          <p:cNvGrpSpPr/>
          <p:nvPr/>
        </p:nvGrpSpPr>
        <p:grpSpPr>
          <a:xfrm>
            <a:off x="1937547" y="1645950"/>
            <a:ext cx="409531" cy="410617"/>
            <a:chOff x="6679825" y="2693700"/>
            <a:chExt cx="257875" cy="258575"/>
          </a:xfrm>
        </p:grpSpPr>
        <p:sp>
          <p:nvSpPr>
            <p:cNvPr id="11288" name="Google Shape;11288;p72"/>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2"/>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0" name="Google Shape;11290;p72"/>
          <p:cNvGrpSpPr/>
          <p:nvPr/>
        </p:nvGrpSpPr>
        <p:grpSpPr>
          <a:xfrm>
            <a:off x="1927121" y="2142110"/>
            <a:ext cx="420531" cy="417262"/>
            <a:chOff x="6790450" y="3119050"/>
            <a:chExt cx="262750" cy="260675"/>
          </a:xfrm>
        </p:grpSpPr>
        <p:sp>
          <p:nvSpPr>
            <p:cNvPr id="11291" name="Google Shape;11291;p72"/>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72"/>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3" name="Google Shape;11293;p72"/>
          <p:cNvGrpSpPr/>
          <p:nvPr/>
        </p:nvGrpSpPr>
        <p:grpSpPr>
          <a:xfrm>
            <a:off x="6554233" y="3755436"/>
            <a:ext cx="358093" cy="407391"/>
            <a:chOff x="7660859" y="2571753"/>
            <a:chExt cx="366561" cy="417024"/>
          </a:xfrm>
        </p:grpSpPr>
        <p:sp>
          <p:nvSpPr>
            <p:cNvPr id="11294" name="Google Shape;11294;p72"/>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2"/>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2"/>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7" name="Google Shape;11297;p72"/>
          <p:cNvGrpSpPr/>
          <p:nvPr/>
        </p:nvGrpSpPr>
        <p:grpSpPr>
          <a:xfrm>
            <a:off x="4088914" y="3755436"/>
            <a:ext cx="407391" cy="407391"/>
            <a:chOff x="5566722" y="2571753"/>
            <a:chExt cx="417024" cy="417024"/>
          </a:xfrm>
        </p:grpSpPr>
        <p:sp>
          <p:nvSpPr>
            <p:cNvPr id="11298" name="Google Shape;11298;p72"/>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2"/>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72"/>
          <p:cNvGrpSpPr/>
          <p:nvPr/>
        </p:nvGrpSpPr>
        <p:grpSpPr>
          <a:xfrm>
            <a:off x="4705247" y="3857692"/>
            <a:ext cx="407381" cy="202880"/>
            <a:chOff x="6090251" y="2676413"/>
            <a:chExt cx="417014" cy="207677"/>
          </a:xfrm>
        </p:grpSpPr>
        <p:sp>
          <p:nvSpPr>
            <p:cNvPr id="11301" name="Google Shape;11301;p72"/>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2"/>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2"/>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72"/>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5" name="Google Shape;11305;p72"/>
          <p:cNvGrpSpPr/>
          <p:nvPr/>
        </p:nvGrpSpPr>
        <p:grpSpPr>
          <a:xfrm>
            <a:off x="5937901" y="3755436"/>
            <a:ext cx="407391" cy="407391"/>
            <a:chOff x="7137330" y="2571753"/>
            <a:chExt cx="417024" cy="417024"/>
          </a:xfrm>
        </p:grpSpPr>
        <p:sp>
          <p:nvSpPr>
            <p:cNvPr id="11306" name="Google Shape;11306;p72"/>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2"/>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72"/>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72"/>
          <p:cNvGrpSpPr/>
          <p:nvPr/>
        </p:nvGrpSpPr>
        <p:grpSpPr>
          <a:xfrm>
            <a:off x="5321569" y="3755436"/>
            <a:ext cx="407391" cy="407391"/>
            <a:chOff x="6613801" y="2571753"/>
            <a:chExt cx="417024" cy="417024"/>
          </a:xfrm>
        </p:grpSpPr>
        <p:sp>
          <p:nvSpPr>
            <p:cNvPr id="11310" name="Google Shape;11310;p72"/>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2"/>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2"/>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72"/>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72"/>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5" name="Google Shape;11315;p72"/>
          <p:cNvGrpSpPr/>
          <p:nvPr/>
        </p:nvGrpSpPr>
        <p:grpSpPr>
          <a:xfrm>
            <a:off x="7908242" y="3238780"/>
            <a:ext cx="407411" cy="407411"/>
            <a:chOff x="2964567" y="2571753"/>
            <a:chExt cx="417045" cy="417045"/>
          </a:xfrm>
        </p:grpSpPr>
        <p:sp>
          <p:nvSpPr>
            <p:cNvPr id="11316" name="Google Shape;11316;p72"/>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2"/>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8" name="Google Shape;11318;p72"/>
          <p:cNvGrpSpPr/>
          <p:nvPr/>
        </p:nvGrpSpPr>
        <p:grpSpPr>
          <a:xfrm>
            <a:off x="1623565" y="3815897"/>
            <a:ext cx="407391" cy="286470"/>
            <a:chOff x="3476576" y="2633631"/>
            <a:chExt cx="417024" cy="293244"/>
          </a:xfrm>
        </p:grpSpPr>
        <p:sp>
          <p:nvSpPr>
            <p:cNvPr id="11319" name="Google Shape;11319;p72"/>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2"/>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1" name="Google Shape;11321;p72"/>
          <p:cNvGrpSpPr/>
          <p:nvPr/>
        </p:nvGrpSpPr>
        <p:grpSpPr>
          <a:xfrm>
            <a:off x="2239897" y="3755508"/>
            <a:ext cx="407411" cy="407248"/>
            <a:chOff x="3988564" y="2571836"/>
            <a:chExt cx="417045" cy="416878"/>
          </a:xfrm>
        </p:grpSpPr>
        <p:sp>
          <p:nvSpPr>
            <p:cNvPr id="11322" name="Google Shape;11322;p72"/>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72"/>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4" name="Google Shape;11324;p72"/>
          <p:cNvGrpSpPr/>
          <p:nvPr/>
        </p:nvGrpSpPr>
        <p:grpSpPr>
          <a:xfrm>
            <a:off x="2856250" y="3755436"/>
            <a:ext cx="407391" cy="407391"/>
            <a:chOff x="4500573" y="2571753"/>
            <a:chExt cx="417024" cy="417024"/>
          </a:xfrm>
        </p:grpSpPr>
        <p:sp>
          <p:nvSpPr>
            <p:cNvPr id="11325" name="Google Shape;11325;p72"/>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2"/>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7" name="Google Shape;11327;p72"/>
          <p:cNvGrpSpPr/>
          <p:nvPr/>
        </p:nvGrpSpPr>
        <p:grpSpPr>
          <a:xfrm>
            <a:off x="3472582" y="3755436"/>
            <a:ext cx="407391" cy="407391"/>
            <a:chOff x="5012603" y="2571753"/>
            <a:chExt cx="417024" cy="417024"/>
          </a:xfrm>
        </p:grpSpPr>
        <p:sp>
          <p:nvSpPr>
            <p:cNvPr id="11328" name="Google Shape;11328;p72"/>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2"/>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0" name="Google Shape;11330;p72"/>
          <p:cNvSpPr/>
          <p:nvPr/>
        </p:nvSpPr>
        <p:spPr>
          <a:xfrm>
            <a:off x="5212789"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1" name="Google Shape;11331;p72"/>
          <p:cNvGrpSpPr/>
          <p:nvPr/>
        </p:nvGrpSpPr>
        <p:grpSpPr>
          <a:xfrm>
            <a:off x="5733329" y="3238790"/>
            <a:ext cx="407432" cy="407391"/>
            <a:chOff x="812101" y="2571761"/>
            <a:chExt cx="417066" cy="417024"/>
          </a:xfrm>
        </p:grpSpPr>
        <p:sp>
          <p:nvSpPr>
            <p:cNvPr id="11332" name="Google Shape;11332;p72"/>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2"/>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2"/>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2"/>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6" name="Google Shape;11336;p72"/>
          <p:cNvGrpSpPr/>
          <p:nvPr/>
        </p:nvGrpSpPr>
        <p:grpSpPr>
          <a:xfrm>
            <a:off x="6253923" y="3238790"/>
            <a:ext cx="407391" cy="407391"/>
            <a:chOff x="1323129" y="2571761"/>
            <a:chExt cx="417024" cy="417024"/>
          </a:xfrm>
        </p:grpSpPr>
        <p:sp>
          <p:nvSpPr>
            <p:cNvPr id="11337" name="Google Shape;11337;p72"/>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72"/>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72"/>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2"/>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1" name="Google Shape;11341;p72"/>
          <p:cNvSpPr/>
          <p:nvPr/>
        </p:nvSpPr>
        <p:spPr>
          <a:xfrm>
            <a:off x="6827427"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2" name="Google Shape;11342;p72"/>
          <p:cNvGrpSpPr/>
          <p:nvPr/>
        </p:nvGrpSpPr>
        <p:grpSpPr>
          <a:xfrm>
            <a:off x="7390398" y="3238843"/>
            <a:ext cx="408023" cy="407411"/>
            <a:chOff x="2344476" y="2571761"/>
            <a:chExt cx="417671" cy="417045"/>
          </a:xfrm>
        </p:grpSpPr>
        <p:sp>
          <p:nvSpPr>
            <p:cNvPr id="11343" name="Google Shape;11343;p72"/>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2"/>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5" name="Google Shape;11345;p72"/>
          <p:cNvGrpSpPr/>
          <p:nvPr/>
        </p:nvGrpSpPr>
        <p:grpSpPr>
          <a:xfrm>
            <a:off x="7121258" y="3759535"/>
            <a:ext cx="399178" cy="399178"/>
            <a:chOff x="2038375" y="3798025"/>
            <a:chExt cx="841792" cy="841792"/>
          </a:xfrm>
        </p:grpSpPr>
        <p:sp>
          <p:nvSpPr>
            <p:cNvPr id="11346" name="Google Shape;11346;p72"/>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2"/>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351"/>
        <p:cNvGrpSpPr/>
        <p:nvPr/>
      </p:nvGrpSpPr>
      <p:grpSpPr>
        <a:xfrm>
          <a:off x="0" y="0"/>
          <a:ext cx="0" cy="0"/>
          <a:chOff x="0" y="0"/>
          <a:chExt cx="0" cy="0"/>
        </a:xfrm>
      </p:grpSpPr>
      <p:pic>
        <p:nvPicPr>
          <p:cNvPr id="11352" name="Google Shape;11352;p7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3"/>
        <p:cNvGrpSpPr/>
        <p:nvPr/>
      </p:nvGrpSpPr>
      <p:grpSpPr>
        <a:xfrm>
          <a:off x="0" y="0"/>
          <a:ext cx="0" cy="0"/>
          <a:chOff x="0" y="0"/>
          <a:chExt cx="0" cy="0"/>
        </a:xfrm>
      </p:grpSpPr>
      <p:grpSp>
        <p:nvGrpSpPr>
          <p:cNvPr id="534" name="Google Shape;534;p38"/>
          <p:cNvGrpSpPr/>
          <p:nvPr/>
        </p:nvGrpSpPr>
        <p:grpSpPr>
          <a:xfrm>
            <a:off x="4267925" y="2468832"/>
            <a:ext cx="1137900" cy="861417"/>
            <a:chOff x="2333960" y="2049193"/>
            <a:chExt cx="1137900" cy="861417"/>
          </a:xfrm>
        </p:grpSpPr>
        <p:sp>
          <p:nvSpPr>
            <p:cNvPr id="535" name="Google Shape;535;p38"/>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8"/>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 name="Google Shape;537;p38"/>
          <p:cNvGrpSpPr/>
          <p:nvPr/>
        </p:nvGrpSpPr>
        <p:grpSpPr>
          <a:xfrm>
            <a:off x="709965" y="606115"/>
            <a:ext cx="3841072" cy="2032136"/>
            <a:chOff x="323275" y="322475"/>
            <a:chExt cx="8490434" cy="4491900"/>
          </a:xfrm>
        </p:grpSpPr>
        <p:sp>
          <p:nvSpPr>
            <p:cNvPr id="538" name="Google Shape;538;p38"/>
            <p:cNvSpPr/>
            <p:nvPr/>
          </p:nvSpPr>
          <p:spPr>
            <a:xfrm>
              <a:off x="323275" y="322475"/>
              <a:ext cx="8482800" cy="4491900"/>
            </a:xfrm>
            <a:prstGeom prst="roundRect">
              <a:avLst>
                <a:gd name="adj" fmla="val 2739"/>
              </a:avLst>
            </a:prstGeom>
            <a:solidFill>
              <a:schemeClr val="lt2"/>
            </a:solidFill>
            <a:ln w="28575" cap="flat" cmpd="sng">
              <a:solidFill>
                <a:schemeClr val="dk1"/>
              </a:solidFill>
              <a:prstDash val="solid"/>
              <a:round/>
              <a:headEnd type="none" w="sm" len="sm"/>
              <a:tailEnd type="none" w="sm" len="sm"/>
            </a:ln>
            <a:effectLst>
              <a:outerShdw dist="142875" dir="2640000" algn="bl" rotWithShape="0">
                <a:srgbClr val="2D2E27"/>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9" name="Google Shape;539;p38"/>
            <p:cNvGrpSpPr/>
            <p:nvPr/>
          </p:nvGrpSpPr>
          <p:grpSpPr>
            <a:xfrm flipH="1">
              <a:off x="331504" y="469451"/>
              <a:ext cx="8482204" cy="530259"/>
              <a:chOff x="716550" y="1893994"/>
              <a:chExt cx="7697100" cy="481179"/>
            </a:xfrm>
          </p:grpSpPr>
          <p:cxnSp>
            <p:nvCxnSpPr>
              <p:cNvPr id="540" name="Google Shape;540;p38"/>
              <p:cNvCxnSpPr/>
              <p:nvPr/>
            </p:nvCxnSpPr>
            <p:spPr>
              <a:xfrm>
                <a:off x="716550" y="2375173"/>
                <a:ext cx="7697100" cy="0"/>
              </a:xfrm>
              <a:prstGeom prst="straightConnector1">
                <a:avLst/>
              </a:prstGeom>
              <a:noFill/>
              <a:ln w="28575" cap="flat" cmpd="sng">
                <a:solidFill>
                  <a:schemeClr val="dk1"/>
                </a:solidFill>
                <a:prstDash val="solid"/>
                <a:round/>
                <a:headEnd type="none" w="med" len="med"/>
                <a:tailEnd type="none" w="med" len="med"/>
              </a:ln>
            </p:spPr>
          </p:cxnSp>
          <p:sp>
            <p:nvSpPr>
              <p:cNvPr id="541" name="Google Shape;541;p38"/>
              <p:cNvSpPr/>
              <p:nvPr/>
            </p:nvSpPr>
            <p:spPr>
              <a:xfrm>
                <a:off x="7471295"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8"/>
              <p:cNvSpPr/>
              <p:nvPr/>
            </p:nvSpPr>
            <p:spPr>
              <a:xfrm>
                <a:off x="7768543" y="1893994"/>
                <a:ext cx="140400" cy="140400"/>
              </a:xfrm>
              <a:prstGeom prst="ellipse">
                <a:avLst/>
              </a:prstGeom>
              <a:solidFill>
                <a:schemeClr val="lt2"/>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8"/>
              <p:cNvSpPr/>
              <p:nvPr/>
            </p:nvSpPr>
            <p:spPr>
              <a:xfrm>
                <a:off x="8065792" y="1893994"/>
                <a:ext cx="140400" cy="140400"/>
              </a:xfrm>
              <a:prstGeom prst="ellipse">
                <a:avLst/>
              </a:prstGeom>
              <a:solidFill>
                <a:schemeClr val="accent1"/>
              </a:solidFill>
              <a:ln w="28575" cap="flat" cmpd="sng">
                <a:solidFill>
                  <a:schemeClr val="dk1"/>
                </a:solidFill>
                <a:prstDash val="solid"/>
                <a:round/>
                <a:headEnd type="none" w="sm" len="sm"/>
                <a:tailEnd type="none" w="sm" len="sm"/>
              </a:ln>
              <a:effectLst>
                <a:outerShdw dist="28575" dir="360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44" name="Google Shape;544;p38"/>
          <p:cNvSpPr txBox="1">
            <a:spLocks noGrp="1"/>
          </p:cNvSpPr>
          <p:nvPr>
            <p:ph type="title"/>
          </p:nvPr>
        </p:nvSpPr>
        <p:spPr>
          <a:xfrm>
            <a:off x="817050" y="1196798"/>
            <a:ext cx="3633900" cy="111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Avaliação do Modelo e solução</a:t>
            </a:r>
            <a:endParaRPr dirty="0"/>
          </a:p>
        </p:txBody>
      </p:sp>
      <p:grpSp>
        <p:nvGrpSpPr>
          <p:cNvPr id="545" name="Google Shape;545;p38"/>
          <p:cNvGrpSpPr/>
          <p:nvPr/>
        </p:nvGrpSpPr>
        <p:grpSpPr>
          <a:xfrm>
            <a:off x="303350" y="2424432"/>
            <a:ext cx="1137900" cy="861417"/>
            <a:chOff x="2333960" y="2049193"/>
            <a:chExt cx="1137900" cy="861417"/>
          </a:xfrm>
        </p:grpSpPr>
        <p:sp>
          <p:nvSpPr>
            <p:cNvPr id="546" name="Google Shape;546;p38"/>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8"/>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 name="Google Shape;548;p38"/>
          <p:cNvGrpSpPr/>
          <p:nvPr/>
        </p:nvGrpSpPr>
        <p:grpSpPr>
          <a:xfrm>
            <a:off x="4058525" y="130205"/>
            <a:ext cx="1137900" cy="861417"/>
            <a:chOff x="2333960" y="2049193"/>
            <a:chExt cx="1137900" cy="861417"/>
          </a:xfrm>
        </p:grpSpPr>
        <p:sp>
          <p:nvSpPr>
            <p:cNvPr id="549" name="Google Shape;549;p38"/>
            <p:cNvSpPr/>
            <p:nvPr/>
          </p:nvSpPr>
          <p:spPr>
            <a:xfrm>
              <a:off x="2333960" y="2049193"/>
              <a:ext cx="539100" cy="6309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8"/>
            <p:cNvSpPr/>
            <p:nvPr/>
          </p:nvSpPr>
          <p:spPr>
            <a:xfrm>
              <a:off x="2333960" y="2175010"/>
              <a:ext cx="1137900" cy="7356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Google Shape;511;p35">
            <a:extLst>
              <a:ext uri="{FF2B5EF4-FFF2-40B4-BE49-F238E27FC236}">
                <a16:creationId xmlns:a16="http://schemas.microsoft.com/office/drawing/2014/main" id="{D4379877-D48E-A6D1-FF6F-AFCCC169DF73}"/>
              </a:ext>
            </a:extLst>
          </p:cNvPr>
          <p:cNvSpPr txBox="1">
            <a:spLocks/>
          </p:cNvSpPr>
          <p:nvPr/>
        </p:nvSpPr>
        <p:spPr>
          <a:xfrm>
            <a:off x="3759865" y="179952"/>
            <a:ext cx="1666200" cy="841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 sz="6000" dirty="0"/>
              <a:t>02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07"/>
        <p:cNvGrpSpPr/>
        <p:nvPr/>
      </p:nvGrpSpPr>
      <p:grpSpPr>
        <a:xfrm>
          <a:off x="0" y="0"/>
          <a:ext cx="0" cy="0"/>
          <a:chOff x="0" y="0"/>
          <a:chExt cx="0" cy="0"/>
        </a:xfrm>
      </p:grpSpPr>
      <p:sp>
        <p:nvSpPr>
          <p:cNvPr id="9208" name="Google Shape;9208;p66"/>
          <p:cNvSpPr txBox="1">
            <a:spLocks noGrp="1"/>
          </p:cNvSpPr>
          <p:nvPr>
            <p:ph type="body" idx="4294967295"/>
          </p:nvPr>
        </p:nvSpPr>
        <p:spPr>
          <a:xfrm>
            <a:off x="828875" y="1176707"/>
            <a:ext cx="7525800" cy="76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9209" name="Google Shape;9209;p66"/>
          <p:cNvGrpSpPr/>
          <p:nvPr/>
        </p:nvGrpSpPr>
        <p:grpSpPr>
          <a:xfrm>
            <a:off x="845855" y="2307733"/>
            <a:ext cx="340168" cy="298978"/>
            <a:chOff x="892750" y="267400"/>
            <a:chExt cx="483125" cy="424625"/>
          </a:xfrm>
        </p:grpSpPr>
        <p:sp>
          <p:nvSpPr>
            <p:cNvPr id="9210" name="Google Shape;9210;p66"/>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1" name="Google Shape;9211;p66"/>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2" name="Google Shape;9212;p66"/>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3" name="Google Shape;9213;p66"/>
          <p:cNvGrpSpPr/>
          <p:nvPr/>
        </p:nvGrpSpPr>
        <p:grpSpPr>
          <a:xfrm>
            <a:off x="1284289" y="2287121"/>
            <a:ext cx="298996" cy="340204"/>
            <a:chOff x="1516475" y="238075"/>
            <a:chExt cx="424650" cy="483175"/>
          </a:xfrm>
        </p:grpSpPr>
        <p:sp>
          <p:nvSpPr>
            <p:cNvPr id="9214" name="Google Shape;9214;p66"/>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5" name="Google Shape;9215;p66"/>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6" name="Google Shape;9216;p66"/>
          <p:cNvGrpSpPr/>
          <p:nvPr/>
        </p:nvGrpSpPr>
        <p:grpSpPr>
          <a:xfrm>
            <a:off x="1677380" y="2367520"/>
            <a:ext cx="341488" cy="179405"/>
            <a:chOff x="2080675" y="352325"/>
            <a:chExt cx="485000" cy="254800"/>
          </a:xfrm>
        </p:grpSpPr>
        <p:sp>
          <p:nvSpPr>
            <p:cNvPr id="9217" name="Google Shape;9217;p66"/>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18" name="Google Shape;9218;p66"/>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19" name="Google Shape;9219;p66"/>
          <p:cNvGrpSpPr/>
          <p:nvPr/>
        </p:nvGrpSpPr>
        <p:grpSpPr>
          <a:xfrm>
            <a:off x="2126559" y="2287138"/>
            <a:ext cx="298996" cy="340168"/>
            <a:chOff x="2705375" y="238125"/>
            <a:chExt cx="424650" cy="483125"/>
          </a:xfrm>
        </p:grpSpPr>
        <p:sp>
          <p:nvSpPr>
            <p:cNvPr id="9220" name="Google Shape;9220;p66"/>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1" name="Google Shape;9221;p66"/>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2" name="Google Shape;9222;p66"/>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3" name="Google Shape;9223;p66"/>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24" name="Google Shape;9224;p66"/>
          <p:cNvGrpSpPr/>
          <p:nvPr/>
        </p:nvGrpSpPr>
        <p:grpSpPr>
          <a:xfrm>
            <a:off x="2542700" y="2287455"/>
            <a:ext cx="301161" cy="339535"/>
            <a:chOff x="3299850" y="238575"/>
            <a:chExt cx="427725" cy="482225"/>
          </a:xfrm>
        </p:grpSpPr>
        <p:sp>
          <p:nvSpPr>
            <p:cNvPr id="9225" name="Google Shape;9225;p66"/>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6" name="Google Shape;9226;p66"/>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7" name="Google Shape;9227;p66"/>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8" name="Google Shape;9228;p66"/>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29" name="Google Shape;9229;p66"/>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30" name="Google Shape;9230;p66"/>
          <p:cNvGrpSpPr/>
          <p:nvPr/>
        </p:nvGrpSpPr>
        <p:grpSpPr>
          <a:xfrm>
            <a:off x="2929622" y="2287138"/>
            <a:ext cx="352455" cy="340168"/>
            <a:chOff x="3857225" y="238125"/>
            <a:chExt cx="500575" cy="483125"/>
          </a:xfrm>
        </p:grpSpPr>
        <p:sp>
          <p:nvSpPr>
            <p:cNvPr id="9231" name="Google Shape;9231;p66"/>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2" name="Google Shape;9232;p66"/>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3" name="Google Shape;9233;p66"/>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4" name="Google Shape;9234;p66"/>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5" name="Google Shape;9235;p66"/>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6" name="Google Shape;9236;p66"/>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37" name="Google Shape;9237;p66"/>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38" name="Google Shape;9238;p66"/>
          <p:cNvSpPr/>
          <p:nvPr/>
        </p:nvSpPr>
        <p:spPr>
          <a:xfrm>
            <a:off x="3347096"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39" name="Google Shape;9239;p66"/>
          <p:cNvGrpSpPr/>
          <p:nvPr/>
        </p:nvGrpSpPr>
        <p:grpSpPr>
          <a:xfrm>
            <a:off x="3776398" y="2287165"/>
            <a:ext cx="340186" cy="340116"/>
            <a:chOff x="5053900" y="238200"/>
            <a:chExt cx="483150" cy="483050"/>
          </a:xfrm>
        </p:grpSpPr>
        <p:sp>
          <p:nvSpPr>
            <p:cNvPr id="9240" name="Google Shape;9240;p66"/>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1" name="Google Shape;9241;p66"/>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2" name="Google Shape;9242;p66"/>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3" name="Google Shape;9243;p66"/>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44" name="Google Shape;9244;p66"/>
          <p:cNvGrpSpPr/>
          <p:nvPr/>
        </p:nvGrpSpPr>
        <p:grpSpPr>
          <a:xfrm>
            <a:off x="4190348" y="2287138"/>
            <a:ext cx="340168" cy="340168"/>
            <a:chOff x="5648375" y="238125"/>
            <a:chExt cx="483125" cy="483125"/>
          </a:xfrm>
        </p:grpSpPr>
        <p:sp>
          <p:nvSpPr>
            <p:cNvPr id="9245" name="Google Shape;9245;p66"/>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6" name="Google Shape;9246;p66"/>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7" name="Google Shape;9247;p66"/>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8" name="Google Shape;9248;p66"/>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49" name="Google Shape;9249;p66"/>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0" name="Google Shape;9250;p66"/>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1" name="Google Shape;9251;p66"/>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2" name="Google Shape;9252;p66"/>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3" name="Google Shape;9253;p66"/>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4" name="Google Shape;9254;p66"/>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5" name="Google Shape;9255;p66"/>
          <p:cNvGrpSpPr/>
          <p:nvPr/>
        </p:nvGrpSpPr>
        <p:grpSpPr>
          <a:xfrm>
            <a:off x="4607035" y="2287138"/>
            <a:ext cx="340168" cy="340168"/>
            <a:chOff x="6242825" y="238125"/>
            <a:chExt cx="483125" cy="483125"/>
          </a:xfrm>
        </p:grpSpPr>
        <p:sp>
          <p:nvSpPr>
            <p:cNvPr id="9256" name="Google Shape;9256;p66"/>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7" name="Google Shape;9257;p66"/>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58" name="Google Shape;9258;p66"/>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59" name="Google Shape;9259;p66"/>
          <p:cNvGrpSpPr/>
          <p:nvPr/>
        </p:nvGrpSpPr>
        <p:grpSpPr>
          <a:xfrm>
            <a:off x="844156" y="2727362"/>
            <a:ext cx="343566" cy="298943"/>
            <a:chOff x="889275" y="861850"/>
            <a:chExt cx="487950" cy="424575"/>
          </a:xfrm>
        </p:grpSpPr>
        <p:sp>
          <p:nvSpPr>
            <p:cNvPr id="9260" name="Google Shape;9260;p66"/>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1" name="Google Shape;9261;p66"/>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2" name="Google Shape;9262;p66"/>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3" name="Google Shape;9263;p66"/>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64" name="Google Shape;9264;p66"/>
          <p:cNvSpPr/>
          <p:nvPr/>
        </p:nvSpPr>
        <p:spPr>
          <a:xfrm>
            <a:off x="1282125"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5" name="Google Shape;9265;p66"/>
          <p:cNvSpPr/>
          <p:nvPr/>
        </p:nvSpPr>
        <p:spPr>
          <a:xfrm>
            <a:off x="1677131"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66" name="Google Shape;9266;p66"/>
          <p:cNvGrpSpPr/>
          <p:nvPr/>
        </p:nvGrpSpPr>
        <p:grpSpPr>
          <a:xfrm>
            <a:off x="2105973" y="2706749"/>
            <a:ext cx="340168" cy="340168"/>
            <a:chOff x="2676100" y="832575"/>
            <a:chExt cx="483125" cy="483125"/>
          </a:xfrm>
        </p:grpSpPr>
        <p:sp>
          <p:nvSpPr>
            <p:cNvPr id="9267" name="Google Shape;9267;p66"/>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8" name="Google Shape;9268;p66"/>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69" name="Google Shape;9269;p66"/>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0" name="Google Shape;9270;p66"/>
          <p:cNvGrpSpPr/>
          <p:nvPr/>
        </p:nvGrpSpPr>
        <p:grpSpPr>
          <a:xfrm>
            <a:off x="2517477" y="2706749"/>
            <a:ext cx="351610" cy="340168"/>
            <a:chOff x="3270550" y="832575"/>
            <a:chExt cx="499375" cy="483125"/>
          </a:xfrm>
        </p:grpSpPr>
        <p:sp>
          <p:nvSpPr>
            <p:cNvPr id="9271" name="Google Shape;9271;p66"/>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2" name="Google Shape;9272;p66"/>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3" name="Google Shape;9273;p66"/>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4" name="Google Shape;9274;p66"/>
          <p:cNvGrpSpPr/>
          <p:nvPr/>
        </p:nvGrpSpPr>
        <p:grpSpPr>
          <a:xfrm>
            <a:off x="2935756" y="2717381"/>
            <a:ext cx="340186" cy="318904"/>
            <a:chOff x="3865000" y="847675"/>
            <a:chExt cx="483150" cy="452925"/>
          </a:xfrm>
        </p:grpSpPr>
        <p:sp>
          <p:nvSpPr>
            <p:cNvPr id="9275" name="Google Shape;9275;p66"/>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6" name="Google Shape;9276;p66"/>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7" name="Google Shape;9277;p66"/>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78" name="Google Shape;9278;p66"/>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79" name="Google Shape;9279;p66"/>
          <p:cNvGrpSpPr/>
          <p:nvPr/>
        </p:nvGrpSpPr>
        <p:grpSpPr>
          <a:xfrm>
            <a:off x="3351439" y="2727300"/>
            <a:ext cx="344798" cy="299066"/>
            <a:chOff x="4452900" y="861750"/>
            <a:chExt cx="489700" cy="424750"/>
          </a:xfrm>
        </p:grpSpPr>
        <p:sp>
          <p:nvSpPr>
            <p:cNvPr id="9280" name="Google Shape;9280;p66"/>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1" name="Google Shape;9281;p66"/>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2" name="Google Shape;9282;p66"/>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83" name="Google Shape;9283;p66"/>
          <p:cNvGrpSpPr/>
          <p:nvPr/>
        </p:nvGrpSpPr>
        <p:grpSpPr>
          <a:xfrm>
            <a:off x="3768671" y="2706758"/>
            <a:ext cx="355641" cy="340151"/>
            <a:chOff x="5049750" y="832600"/>
            <a:chExt cx="505100" cy="483100"/>
          </a:xfrm>
        </p:grpSpPr>
        <p:sp>
          <p:nvSpPr>
            <p:cNvPr id="9284" name="Google Shape;9284;p66"/>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5" name="Google Shape;9285;p66"/>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86" name="Google Shape;9286;p66"/>
          <p:cNvSpPr/>
          <p:nvPr/>
        </p:nvSpPr>
        <p:spPr>
          <a:xfrm>
            <a:off x="4188930"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87" name="Google Shape;9287;p66"/>
          <p:cNvGrpSpPr/>
          <p:nvPr/>
        </p:nvGrpSpPr>
        <p:grpSpPr>
          <a:xfrm>
            <a:off x="4627621" y="2706749"/>
            <a:ext cx="298996" cy="340168"/>
            <a:chOff x="6272100" y="832575"/>
            <a:chExt cx="424650" cy="483125"/>
          </a:xfrm>
        </p:grpSpPr>
        <p:sp>
          <p:nvSpPr>
            <p:cNvPr id="9288" name="Google Shape;9288;p66"/>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89" name="Google Shape;9289;p66"/>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290" name="Google Shape;9290;p66"/>
          <p:cNvGrpSpPr/>
          <p:nvPr/>
        </p:nvGrpSpPr>
        <p:grpSpPr>
          <a:xfrm>
            <a:off x="845828" y="3125798"/>
            <a:ext cx="340221" cy="340186"/>
            <a:chOff x="893650" y="1428000"/>
            <a:chExt cx="483200" cy="483150"/>
          </a:xfrm>
        </p:grpSpPr>
        <p:sp>
          <p:nvSpPr>
            <p:cNvPr id="9291" name="Google Shape;9291;p66"/>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2" name="Google Shape;9292;p66"/>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3" name="Google Shape;9293;p66"/>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4" name="Google Shape;9294;p66"/>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295" name="Google Shape;9295;p66"/>
          <p:cNvSpPr/>
          <p:nvPr/>
        </p:nvSpPr>
        <p:spPr>
          <a:xfrm>
            <a:off x="1263531"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6" name="Google Shape;9296;p66"/>
          <p:cNvSpPr/>
          <p:nvPr/>
        </p:nvSpPr>
        <p:spPr>
          <a:xfrm>
            <a:off x="1671076"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297" name="Google Shape;9297;p66"/>
          <p:cNvGrpSpPr/>
          <p:nvPr/>
        </p:nvGrpSpPr>
        <p:grpSpPr>
          <a:xfrm>
            <a:off x="2099646" y="3146463"/>
            <a:ext cx="352825" cy="298855"/>
            <a:chOff x="2676100" y="1456375"/>
            <a:chExt cx="501100" cy="424450"/>
          </a:xfrm>
        </p:grpSpPr>
        <p:sp>
          <p:nvSpPr>
            <p:cNvPr id="9298" name="Google Shape;9298;p66"/>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299" name="Google Shape;9299;p66"/>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0" name="Google Shape;9300;p66"/>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1" name="Google Shape;9301;p66"/>
          <p:cNvGrpSpPr/>
          <p:nvPr/>
        </p:nvGrpSpPr>
        <p:grpSpPr>
          <a:xfrm>
            <a:off x="2523170" y="3125806"/>
            <a:ext cx="340221" cy="340168"/>
            <a:chOff x="3270475" y="1427025"/>
            <a:chExt cx="483200" cy="483125"/>
          </a:xfrm>
        </p:grpSpPr>
        <p:sp>
          <p:nvSpPr>
            <p:cNvPr id="9302" name="Google Shape;9302;p66"/>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3" name="Google Shape;9303;p66"/>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4" name="Google Shape;9304;p66"/>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05" name="Google Shape;9305;p66"/>
          <p:cNvGrpSpPr/>
          <p:nvPr/>
        </p:nvGrpSpPr>
        <p:grpSpPr>
          <a:xfrm>
            <a:off x="2934083" y="3125780"/>
            <a:ext cx="343530" cy="340221"/>
            <a:chOff x="3860250" y="1427025"/>
            <a:chExt cx="487900" cy="483200"/>
          </a:xfrm>
        </p:grpSpPr>
        <p:sp>
          <p:nvSpPr>
            <p:cNvPr id="9306" name="Google Shape;9306;p66"/>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7" name="Google Shape;9307;p66"/>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08" name="Google Shape;9308;p66"/>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09" name="Google Shape;9309;p66"/>
          <p:cNvSpPr/>
          <p:nvPr/>
        </p:nvSpPr>
        <p:spPr>
          <a:xfrm>
            <a:off x="3353203"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0" name="Google Shape;9310;p66"/>
          <p:cNvSpPr/>
          <p:nvPr/>
        </p:nvSpPr>
        <p:spPr>
          <a:xfrm>
            <a:off x="3774142"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11" name="Google Shape;9311;p66"/>
          <p:cNvGrpSpPr/>
          <p:nvPr/>
        </p:nvGrpSpPr>
        <p:grpSpPr>
          <a:xfrm>
            <a:off x="4190322" y="3125806"/>
            <a:ext cx="340221" cy="340168"/>
            <a:chOff x="5648375" y="1427025"/>
            <a:chExt cx="483200" cy="483125"/>
          </a:xfrm>
        </p:grpSpPr>
        <p:sp>
          <p:nvSpPr>
            <p:cNvPr id="9312" name="Google Shape;9312;p66"/>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3" name="Google Shape;9313;p66"/>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14" name="Google Shape;9314;p66"/>
          <p:cNvGrpSpPr/>
          <p:nvPr/>
        </p:nvGrpSpPr>
        <p:grpSpPr>
          <a:xfrm>
            <a:off x="4604808" y="3125789"/>
            <a:ext cx="344622" cy="340204"/>
            <a:chOff x="6238300" y="1426975"/>
            <a:chExt cx="489450" cy="483175"/>
          </a:xfrm>
        </p:grpSpPr>
        <p:sp>
          <p:nvSpPr>
            <p:cNvPr id="9315" name="Google Shape;9315;p66"/>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6" name="Google Shape;9316;p66"/>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17" name="Google Shape;9317;p66"/>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18" name="Google Shape;9318;p66"/>
          <p:cNvSpPr/>
          <p:nvPr/>
        </p:nvSpPr>
        <p:spPr>
          <a:xfrm>
            <a:off x="865437"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19" name="Google Shape;9319;p66"/>
          <p:cNvGrpSpPr/>
          <p:nvPr/>
        </p:nvGrpSpPr>
        <p:grpSpPr>
          <a:xfrm>
            <a:off x="1263703" y="3544794"/>
            <a:ext cx="340168" cy="340186"/>
            <a:chOff x="1487200" y="2021475"/>
            <a:chExt cx="483125" cy="483150"/>
          </a:xfrm>
        </p:grpSpPr>
        <p:sp>
          <p:nvSpPr>
            <p:cNvPr id="9320" name="Google Shape;9320;p66"/>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1" name="Google Shape;9321;p66"/>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2" name="Google Shape;9322;p66"/>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3" name="Google Shape;9323;p66"/>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24" name="Google Shape;9324;p66"/>
          <p:cNvGrpSpPr/>
          <p:nvPr/>
        </p:nvGrpSpPr>
        <p:grpSpPr>
          <a:xfrm>
            <a:off x="1678040" y="3565398"/>
            <a:ext cx="340168" cy="298978"/>
            <a:chOff x="2081650" y="2050750"/>
            <a:chExt cx="483125" cy="424625"/>
          </a:xfrm>
        </p:grpSpPr>
        <p:sp>
          <p:nvSpPr>
            <p:cNvPr id="9325" name="Google Shape;9325;p66"/>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6" name="Google Shape;9326;p66"/>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7" name="Google Shape;9327;p66"/>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8" name="Google Shape;9328;p66"/>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29" name="Google Shape;9329;p66"/>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0" name="Google Shape;9330;p66"/>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1" name="Google Shape;9331;p66"/>
          <p:cNvGrpSpPr/>
          <p:nvPr/>
        </p:nvGrpSpPr>
        <p:grpSpPr>
          <a:xfrm>
            <a:off x="2105973" y="3588721"/>
            <a:ext cx="340168" cy="252332"/>
            <a:chOff x="2676100" y="2083800"/>
            <a:chExt cx="483125" cy="358375"/>
          </a:xfrm>
        </p:grpSpPr>
        <p:sp>
          <p:nvSpPr>
            <p:cNvPr id="9332" name="Google Shape;9332;p66"/>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3" name="Google Shape;9333;p66"/>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34" name="Google Shape;9334;p66"/>
          <p:cNvGrpSpPr/>
          <p:nvPr/>
        </p:nvGrpSpPr>
        <p:grpSpPr>
          <a:xfrm>
            <a:off x="2531487" y="3554766"/>
            <a:ext cx="323587" cy="320242"/>
            <a:chOff x="3282325" y="2035675"/>
            <a:chExt cx="459575" cy="454825"/>
          </a:xfrm>
        </p:grpSpPr>
        <p:sp>
          <p:nvSpPr>
            <p:cNvPr id="9335" name="Google Shape;9335;p66"/>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6" name="Google Shape;9336;p66"/>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7" name="Google Shape;9337;p66"/>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38" name="Google Shape;9338;p66"/>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39" name="Google Shape;9339;p66"/>
          <p:cNvSpPr/>
          <p:nvPr/>
        </p:nvSpPr>
        <p:spPr>
          <a:xfrm>
            <a:off x="2940184"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0" name="Google Shape;9340;p66"/>
          <p:cNvSpPr/>
          <p:nvPr/>
        </p:nvSpPr>
        <p:spPr>
          <a:xfrm>
            <a:off x="3373188"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41" name="Google Shape;9341;p66"/>
          <p:cNvGrpSpPr/>
          <p:nvPr/>
        </p:nvGrpSpPr>
        <p:grpSpPr>
          <a:xfrm>
            <a:off x="3776187" y="3544803"/>
            <a:ext cx="340608" cy="340168"/>
            <a:chOff x="5053900" y="2021500"/>
            <a:chExt cx="483750" cy="483125"/>
          </a:xfrm>
        </p:grpSpPr>
        <p:sp>
          <p:nvSpPr>
            <p:cNvPr id="9342" name="Google Shape;9342;p66"/>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3" name="Google Shape;9343;p66"/>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4" name="Google Shape;9344;p66"/>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5" name="Google Shape;9345;p66"/>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6" name="Google Shape;9346;p66"/>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7" name="Google Shape;9347;p66"/>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8" name="Google Shape;9348;p66"/>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49" name="Google Shape;9349;p66"/>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50" name="Google Shape;9350;p66"/>
          <p:cNvSpPr/>
          <p:nvPr/>
        </p:nvSpPr>
        <p:spPr>
          <a:xfrm>
            <a:off x="4249525"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51" name="Google Shape;9351;p66"/>
          <p:cNvGrpSpPr/>
          <p:nvPr/>
        </p:nvGrpSpPr>
        <p:grpSpPr>
          <a:xfrm>
            <a:off x="4601286" y="3547971"/>
            <a:ext cx="351663" cy="333831"/>
            <a:chOff x="6222125" y="2025975"/>
            <a:chExt cx="499450" cy="474125"/>
          </a:xfrm>
        </p:grpSpPr>
        <p:sp>
          <p:nvSpPr>
            <p:cNvPr id="9352" name="Google Shape;9352;p66"/>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3" name="Google Shape;9353;p66"/>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4" name="Google Shape;9354;p66"/>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5" name="Google Shape;9355;p66"/>
          <p:cNvGrpSpPr/>
          <p:nvPr/>
        </p:nvGrpSpPr>
        <p:grpSpPr>
          <a:xfrm>
            <a:off x="5058848" y="2364541"/>
            <a:ext cx="335504" cy="185953"/>
            <a:chOff x="896050" y="2725450"/>
            <a:chExt cx="476500" cy="264100"/>
          </a:xfrm>
        </p:grpSpPr>
        <p:sp>
          <p:nvSpPr>
            <p:cNvPr id="9356" name="Google Shape;9356;p66"/>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7" name="Google Shape;9357;p66"/>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58" name="Google Shape;9358;p66"/>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59" name="Google Shape;9359;p66"/>
          <p:cNvGrpSpPr/>
          <p:nvPr/>
        </p:nvGrpSpPr>
        <p:grpSpPr>
          <a:xfrm>
            <a:off x="5489588" y="2287425"/>
            <a:ext cx="340168" cy="340186"/>
            <a:chOff x="1487200" y="2615925"/>
            <a:chExt cx="483125" cy="483150"/>
          </a:xfrm>
        </p:grpSpPr>
        <p:sp>
          <p:nvSpPr>
            <p:cNvPr id="9360" name="Google Shape;9360;p66"/>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1" name="Google Shape;9361;p66"/>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2" name="Google Shape;9362;p66"/>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3" name="Google Shape;9363;p66"/>
          <p:cNvGrpSpPr/>
          <p:nvPr/>
        </p:nvGrpSpPr>
        <p:grpSpPr>
          <a:xfrm>
            <a:off x="5889537" y="2287425"/>
            <a:ext cx="353564" cy="340186"/>
            <a:chOff x="2077575" y="2615925"/>
            <a:chExt cx="502150" cy="483150"/>
          </a:xfrm>
        </p:grpSpPr>
        <p:sp>
          <p:nvSpPr>
            <p:cNvPr id="9364" name="Google Shape;9364;p66"/>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5" name="Google Shape;9365;p66"/>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6" name="Google Shape;9366;p66"/>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67" name="Google Shape;9367;p66"/>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68" name="Google Shape;9368;p66"/>
          <p:cNvGrpSpPr/>
          <p:nvPr/>
        </p:nvGrpSpPr>
        <p:grpSpPr>
          <a:xfrm>
            <a:off x="6313326" y="2303452"/>
            <a:ext cx="334536" cy="308132"/>
            <a:chOff x="2680100" y="2638725"/>
            <a:chExt cx="475125" cy="437625"/>
          </a:xfrm>
        </p:grpSpPr>
        <p:sp>
          <p:nvSpPr>
            <p:cNvPr id="9369" name="Google Shape;9369;p66"/>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0" name="Google Shape;9370;p66"/>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1" name="Google Shape;9371;p66"/>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2" name="Google Shape;9372;p66"/>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73" name="Google Shape;9373;p66"/>
          <p:cNvGrpSpPr/>
          <p:nvPr/>
        </p:nvGrpSpPr>
        <p:grpSpPr>
          <a:xfrm>
            <a:off x="6778965" y="2287425"/>
            <a:ext cx="239183" cy="340186"/>
            <a:chOff x="3342275" y="2615925"/>
            <a:chExt cx="339700" cy="483150"/>
          </a:xfrm>
        </p:grpSpPr>
        <p:sp>
          <p:nvSpPr>
            <p:cNvPr id="9374" name="Google Shape;9374;p66"/>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5" name="Google Shape;9375;p66"/>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76" name="Google Shape;9376;p66"/>
          <p:cNvSpPr/>
          <p:nvPr/>
        </p:nvSpPr>
        <p:spPr>
          <a:xfrm>
            <a:off x="7172212"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7" name="Google Shape;9377;p66"/>
          <p:cNvSpPr/>
          <p:nvPr/>
        </p:nvSpPr>
        <p:spPr>
          <a:xfrm>
            <a:off x="7565246"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78" name="Google Shape;9378;p66"/>
          <p:cNvSpPr/>
          <p:nvPr/>
        </p:nvSpPr>
        <p:spPr>
          <a:xfrm>
            <a:off x="7990101"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79" name="Google Shape;9379;p66"/>
          <p:cNvGrpSpPr/>
          <p:nvPr/>
        </p:nvGrpSpPr>
        <p:grpSpPr>
          <a:xfrm>
            <a:off x="6415846" y="3956426"/>
            <a:ext cx="339482" cy="339271"/>
            <a:chOff x="5648900" y="2616600"/>
            <a:chExt cx="482150" cy="481850"/>
          </a:xfrm>
        </p:grpSpPr>
        <p:sp>
          <p:nvSpPr>
            <p:cNvPr id="9380" name="Google Shape;9380;p66"/>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1" name="Google Shape;9381;p66"/>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82" name="Google Shape;9382;p66"/>
          <p:cNvGrpSpPr/>
          <p:nvPr/>
        </p:nvGrpSpPr>
        <p:grpSpPr>
          <a:xfrm>
            <a:off x="4735130" y="3963142"/>
            <a:ext cx="325626" cy="325694"/>
            <a:chOff x="6242825" y="2615925"/>
            <a:chExt cx="483125" cy="483225"/>
          </a:xfrm>
        </p:grpSpPr>
        <p:sp>
          <p:nvSpPr>
            <p:cNvPr id="9383" name="Google Shape;9383;p66"/>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4" name="Google Shape;9384;p66"/>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5" name="Google Shape;9385;p66"/>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6" name="Google Shape;9386;p66"/>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87" name="Google Shape;9387;p66"/>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88" name="Google Shape;9388;p66"/>
          <p:cNvSpPr/>
          <p:nvPr/>
        </p:nvSpPr>
        <p:spPr>
          <a:xfrm>
            <a:off x="5053509"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89" name="Google Shape;9389;p66"/>
          <p:cNvGrpSpPr/>
          <p:nvPr/>
        </p:nvGrpSpPr>
        <p:grpSpPr>
          <a:xfrm>
            <a:off x="5488629" y="2707036"/>
            <a:ext cx="342087" cy="340186"/>
            <a:chOff x="1487200" y="3210375"/>
            <a:chExt cx="485850" cy="483150"/>
          </a:xfrm>
        </p:grpSpPr>
        <p:sp>
          <p:nvSpPr>
            <p:cNvPr id="9390" name="Google Shape;9390;p66"/>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1" name="Google Shape;9391;p66"/>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2" name="Google Shape;9392;p66"/>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393" name="Google Shape;9393;p66"/>
          <p:cNvSpPr/>
          <p:nvPr/>
        </p:nvSpPr>
        <p:spPr>
          <a:xfrm>
            <a:off x="5895994"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4" name="Google Shape;9394;p66"/>
          <p:cNvSpPr/>
          <p:nvPr/>
        </p:nvSpPr>
        <p:spPr>
          <a:xfrm>
            <a:off x="6310174"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395" name="Google Shape;9395;p66"/>
          <p:cNvGrpSpPr/>
          <p:nvPr/>
        </p:nvGrpSpPr>
        <p:grpSpPr>
          <a:xfrm>
            <a:off x="6727988" y="2707027"/>
            <a:ext cx="341136" cy="340204"/>
            <a:chOff x="3269875" y="3210400"/>
            <a:chExt cx="484500" cy="483175"/>
          </a:xfrm>
        </p:grpSpPr>
        <p:sp>
          <p:nvSpPr>
            <p:cNvPr id="9396" name="Google Shape;9396;p66"/>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397" name="Google Shape;9397;p66"/>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398" name="Google Shape;9398;p66"/>
          <p:cNvGrpSpPr/>
          <p:nvPr/>
        </p:nvGrpSpPr>
        <p:grpSpPr>
          <a:xfrm>
            <a:off x="7227082" y="2706666"/>
            <a:ext cx="170216" cy="340925"/>
            <a:chOff x="3985700" y="3210375"/>
            <a:chExt cx="241750" cy="484200"/>
          </a:xfrm>
        </p:grpSpPr>
        <p:sp>
          <p:nvSpPr>
            <p:cNvPr id="9399" name="Google Shape;9399;p66"/>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0" name="Google Shape;9400;p66"/>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01" name="Google Shape;9401;p66"/>
          <p:cNvGrpSpPr/>
          <p:nvPr/>
        </p:nvGrpSpPr>
        <p:grpSpPr>
          <a:xfrm>
            <a:off x="7566351" y="2707678"/>
            <a:ext cx="339007" cy="338901"/>
            <a:chOff x="4460225" y="3211300"/>
            <a:chExt cx="481475" cy="481325"/>
          </a:xfrm>
        </p:grpSpPr>
        <p:sp>
          <p:nvSpPr>
            <p:cNvPr id="9402" name="Google Shape;9402;p66"/>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3" name="Google Shape;9403;p66"/>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04" name="Google Shape;9404;p66"/>
          <p:cNvSpPr/>
          <p:nvPr/>
        </p:nvSpPr>
        <p:spPr>
          <a:xfrm>
            <a:off x="7990101"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05" name="Google Shape;9405;p66"/>
          <p:cNvGrpSpPr/>
          <p:nvPr/>
        </p:nvGrpSpPr>
        <p:grpSpPr>
          <a:xfrm>
            <a:off x="6859688" y="3985756"/>
            <a:ext cx="342034" cy="280654"/>
            <a:chOff x="5647000" y="3252650"/>
            <a:chExt cx="485775" cy="398600"/>
          </a:xfrm>
        </p:grpSpPr>
        <p:sp>
          <p:nvSpPr>
            <p:cNvPr id="9406" name="Google Shape;9406;p66"/>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7" name="Google Shape;9407;p66"/>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8" name="Google Shape;9408;p66"/>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09" name="Google Shape;9409;p66"/>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0" name="Google Shape;9410;p66"/>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1" name="Google Shape;9411;p66"/>
          <p:cNvGrpSpPr/>
          <p:nvPr/>
        </p:nvGrpSpPr>
        <p:grpSpPr>
          <a:xfrm>
            <a:off x="5165128" y="3991768"/>
            <a:ext cx="326536" cy="268454"/>
            <a:chOff x="6242450" y="3252800"/>
            <a:chExt cx="484475" cy="398300"/>
          </a:xfrm>
        </p:grpSpPr>
        <p:sp>
          <p:nvSpPr>
            <p:cNvPr id="9412" name="Google Shape;9412;p66"/>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3" name="Google Shape;9413;p66"/>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4" name="Google Shape;9414;p66"/>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15" name="Google Shape;9415;p66"/>
          <p:cNvGrpSpPr/>
          <p:nvPr/>
        </p:nvGrpSpPr>
        <p:grpSpPr>
          <a:xfrm>
            <a:off x="5077111" y="3126102"/>
            <a:ext cx="298978" cy="340168"/>
            <a:chOff x="922025" y="3804850"/>
            <a:chExt cx="424625" cy="483125"/>
          </a:xfrm>
        </p:grpSpPr>
        <p:sp>
          <p:nvSpPr>
            <p:cNvPr id="9416" name="Google Shape;9416;p66"/>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17" name="Google Shape;9417;p66"/>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18" name="Google Shape;9418;p66"/>
          <p:cNvSpPr/>
          <p:nvPr/>
        </p:nvSpPr>
        <p:spPr>
          <a:xfrm>
            <a:off x="5485351"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19" name="Google Shape;9419;p66"/>
          <p:cNvGrpSpPr/>
          <p:nvPr/>
        </p:nvGrpSpPr>
        <p:grpSpPr>
          <a:xfrm>
            <a:off x="5909841" y="3126102"/>
            <a:ext cx="312955" cy="340168"/>
            <a:chOff x="2100300" y="3804850"/>
            <a:chExt cx="444475" cy="483125"/>
          </a:xfrm>
        </p:grpSpPr>
        <p:sp>
          <p:nvSpPr>
            <p:cNvPr id="9420" name="Google Shape;9420;p66"/>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1" name="Google Shape;9421;p66"/>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22" name="Google Shape;9422;p66"/>
          <p:cNvGrpSpPr/>
          <p:nvPr/>
        </p:nvGrpSpPr>
        <p:grpSpPr>
          <a:xfrm>
            <a:off x="6333463" y="3126102"/>
            <a:ext cx="294261" cy="340168"/>
            <a:chOff x="2708700" y="3804850"/>
            <a:chExt cx="417925" cy="483125"/>
          </a:xfrm>
        </p:grpSpPr>
        <p:sp>
          <p:nvSpPr>
            <p:cNvPr id="9423" name="Google Shape;9423;p66"/>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4" name="Google Shape;9424;p66"/>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5" name="Google Shape;9425;p66"/>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6" name="Google Shape;9426;p66"/>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27" name="Google Shape;9427;p66"/>
          <p:cNvSpPr/>
          <p:nvPr/>
        </p:nvSpPr>
        <p:spPr>
          <a:xfrm>
            <a:off x="6728094"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28" name="Google Shape;9428;p66"/>
          <p:cNvSpPr/>
          <p:nvPr/>
        </p:nvSpPr>
        <p:spPr>
          <a:xfrm>
            <a:off x="7154806"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29" name="Google Shape;9429;p66"/>
          <p:cNvGrpSpPr/>
          <p:nvPr/>
        </p:nvGrpSpPr>
        <p:grpSpPr>
          <a:xfrm>
            <a:off x="7570338" y="3127378"/>
            <a:ext cx="331033" cy="337616"/>
            <a:chOff x="4467450" y="3808475"/>
            <a:chExt cx="470150" cy="479500"/>
          </a:xfrm>
        </p:grpSpPr>
        <p:sp>
          <p:nvSpPr>
            <p:cNvPr id="9430" name="Google Shape;9430;p66"/>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1" name="Google Shape;9431;p66"/>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2" name="Google Shape;9432;p66"/>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3" name="Google Shape;9433;p66"/>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4" name="Google Shape;9434;p66"/>
          <p:cNvGrpSpPr/>
          <p:nvPr/>
        </p:nvGrpSpPr>
        <p:grpSpPr>
          <a:xfrm>
            <a:off x="7990685" y="3126102"/>
            <a:ext cx="340186" cy="340168"/>
            <a:chOff x="5053900" y="3804850"/>
            <a:chExt cx="483150" cy="483125"/>
          </a:xfrm>
        </p:grpSpPr>
        <p:sp>
          <p:nvSpPr>
            <p:cNvPr id="9435" name="Google Shape;9435;p66"/>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6" name="Google Shape;9436;p66"/>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7" name="Google Shape;9437;p66"/>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38" name="Google Shape;9438;p66"/>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39" name="Google Shape;9439;p66"/>
          <p:cNvGrpSpPr/>
          <p:nvPr/>
        </p:nvGrpSpPr>
        <p:grpSpPr>
          <a:xfrm>
            <a:off x="7306081" y="3956021"/>
            <a:ext cx="340168" cy="340168"/>
            <a:chOff x="5648375" y="3804850"/>
            <a:chExt cx="483125" cy="483125"/>
          </a:xfrm>
        </p:grpSpPr>
        <p:sp>
          <p:nvSpPr>
            <p:cNvPr id="9440" name="Google Shape;9440;p66"/>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1" name="Google Shape;9441;p66"/>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2" name="Google Shape;9442;p66"/>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3" name="Google Shape;9443;p66"/>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4" name="Google Shape;9444;p66"/>
          <p:cNvGrpSpPr/>
          <p:nvPr/>
        </p:nvGrpSpPr>
        <p:grpSpPr>
          <a:xfrm>
            <a:off x="5596036" y="3968278"/>
            <a:ext cx="280923" cy="315449"/>
            <a:chOff x="6276025" y="3812400"/>
            <a:chExt cx="416800" cy="468025"/>
          </a:xfrm>
        </p:grpSpPr>
        <p:sp>
          <p:nvSpPr>
            <p:cNvPr id="9445" name="Google Shape;9445;p66"/>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6" name="Google Shape;9446;p66"/>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7" name="Google Shape;9447;p66"/>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48" name="Google Shape;9448;p66"/>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49" name="Google Shape;9449;p66"/>
          <p:cNvGrpSpPr/>
          <p:nvPr/>
        </p:nvGrpSpPr>
        <p:grpSpPr>
          <a:xfrm>
            <a:off x="5055293" y="3545089"/>
            <a:ext cx="342615" cy="340186"/>
            <a:chOff x="890400" y="4399350"/>
            <a:chExt cx="486600" cy="483150"/>
          </a:xfrm>
        </p:grpSpPr>
        <p:sp>
          <p:nvSpPr>
            <p:cNvPr id="9450" name="Google Shape;9450;p66"/>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1" name="Google Shape;9451;p66"/>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2" name="Google Shape;9452;p66"/>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3" name="Google Shape;9453;p66"/>
          <p:cNvGrpSpPr/>
          <p:nvPr/>
        </p:nvGrpSpPr>
        <p:grpSpPr>
          <a:xfrm>
            <a:off x="5489588" y="3560368"/>
            <a:ext cx="340168" cy="309628"/>
            <a:chOff x="1487200" y="4421025"/>
            <a:chExt cx="483125" cy="439750"/>
          </a:xfrm>
        </p:grpSpPr>
        <p:sp>
          <p:nvSpPr>
            <p:cNvPr id="9454" name="Google Shape;9454;p66"/>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5" name="Google Shape;9455;p66"/>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6" name="Google Shape;9456;p66"/>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57" name="Google Shape;9457;p66"/>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58" name="Google Shape;9458;p66"/>
          <p:cNvGrpSpPr/>
          <p:nvPr/>
        </p:nvGrpSpPr>
        <p:grpSpPr>
          <a:xfrm>
            <a:off x="5893867" y="3545107"/>
            <a:ext cx="344903" cy="340151"/>
            <a:chOff x="2079300" y="4399325"/>
            <a:chExt cx="489850" cy="483100"/>
          </a:xfrm>
        </p:grpSpPr>
        <p:sp>
          <p:nvSpPr>
            <p:cNvPr id="9459" name="Google Shape;9459;p66"/>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0" name="Google Shape;9460;p66"/>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61" name="Google Shape;9461;p66"/>
          <p:cNvSpPr/>
          <p:nvPr/>
        </p:nvSpPr>
        <p:spPr>
          <a:xfrm>
            <a:off x="6330757"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62" name="Google Shape;9462;p66"/>
          <p:cNvGrpSpPr/>
          <p:nvPr/>
        </p:nvGrpSpPr>
        <p:grpSpPr>
          <a:xfrm>
            <a:off x="6760439" y="3545107"/>
            <a:ext cx="276236" cy="340151"/>
            <a:chOff x="3316000" y="4399325"/>
            <a:chExt cx="392325" cy="483100"/>
          </a:xfrm>
        </p:grpSpPr>
        <p:sp>
          <p:nvSpPr>
            <p:cNvPr id="9463" name="Google Shape;9463;p66"/>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4" name="Google Shape;9464;p66"/>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65" name="Google Shape;9465;p66"/>
          <p:cNvGrpSpPr/>
          <p:nvPr/>
        </p:nvGrpSpPr>
        <p:grpSpPr>
          <a:xfrm>
            <a:off x="7185179" y="3545089"/>
            <a:ext cx="254022" cy="340186"/>
            <a:chOff x="3926225" y="4399275"/>
            <a:chExt cx="360775" cy="483150"/>
          </a:xfrm>
        </p:grpSpPr>
        <p:sp>
          <p:nvSpPr>
            <p:cNvPr id="9466" name="Google Shape;9466;p66"/>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67" name="Google Shape;9467;p66"/>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68" name="Google Shape;9468;p66"/>
          <p:cNvSpPr/>
          <p:nvPr/>
        </p:nvSpPr>
        <p:spPr>
          <a:xfrm>
            <a:off x="7645633"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69" name="Google Shape;9469;p66"/>
          <p:cNvGrpSpPr/>
          <p:nvPr/>
        </p:nvGrpSpPr>
        <p:grpSpPr>
          <a:xfrm>
            <a:off x="7990738" y="3545151"/>
            <a:ext cx="340080" cy="340063"/>
            <a:chOff x="5053975" y="4399375"/>
            <a:chExt cx="483000" cy="482975"/>
          </a:xfrm>
        </p:grpSpPr>
        <p:sp>
          <p:nvSpPr>
            <p:cNvPr id="9470" name="Google Shape;9470;p66"/>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1" name="Google Shape;9471;p66"/>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2" name="Google Shape;9472;p66"/>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3" name="Google Shape;9473;p66"/>
          <p:cNvGrpSpPr/>
          <p:nvPr/>
        </p:nvGrpSpPr>
        <p:grpSpPr>
          <a:xfrm>
            <a:off x="7750609" y="3956042"/>
            <a:ext cx="340168" cy="340168"/>
            <a:chOff x="5648375" y="4399300"/>
            <a:chExt cx="483125" cy="483125"/>
          </a:xfrm>
        </p:grpSpPr>
        <p:sp>
          <p:nvSpPr>
            <p:cNvPr id="9474" name="Google Shape;9474;p66"/>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5" name="Google Shape;9475;p66"/>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76" name="Google Shape;9476;p66"/>
          <p:cNvGrpSpPr/>
          <p:nvPr/>
        </p:nvGrpSpPr>
        <p:grpSpPr>
          <a:xfrm>
            <a:off x="5981331" y="3974637"/>
            <a:ext cx="330007" cy="302744"/>
            <a:chOff x="6239575" y="4416275"/>
            <a:chExt cx="489625" cy="449175"/>
          </a:xfrm>
        </p:grpSpPr>
        <p:sp>
          <p:nvSpPr>
            <p:cNvPr id="9477" name="Google Shape;9477;p66"/>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8" name="Google Shape;9478;p66"/>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79" name="Google Shape;9479;p66"/>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0" name="Google Shape;9480;p66"/>
          <p:cNvGrpSpPr/>
          <p:nvPr/>
        </p:nvGrpSpPr>
        <p:grpSpPr>
          <a:xfrm>
            <a:off x="3084610" y="3971815"/>
            <a:ext cx="308234" cy="308234"/>
            <a:chOff x="892750" y="4993750"/>
            <a:chExt cx="483125" cy="483125"/>
          </a:xfrm>
        </p:grpSpPr>
        <p:sp>
          <p:nvSpPr>
            <p:cNvPr id="9481" name="Google Shape;9481;p66"/>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2" name="Google Shape;9482;p66"/>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3" name="Google Shape;9483;p66"/>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4" name="Google Shape;9484;p66"/>
          <p:cNvGrpSpPr/>
          <p:nvPr/>
        </p:nvGrpSpPr>
        <p:grpSpPr>
          <a:xfrm>
            <a:off x="3497219" y="3971815"/>
            <a:ext cx="308234" cy="308234"/>
            <a:chOff x="1487200" y="4993750"/>
            <a:chExt cx="483125" cy="483125"/>
          </a:xfrm>
        </p:grpSpPr>
        <p:sp>
          <p:nvSpPr>
            <p:cNvPr id="9485" name="Google Shape;9485;p66"/>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6" name="Google Shape;9486;p66"/>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87" name="Google Shape;9487;p66"/>
          <p:cNvGrpSpPr/>
          <p:nvPr/>
        </p:nvGrpSpPr>
        <p:grpSpPr>
          <a:xfrm>
            <a:off x="3909829" y="3971815"/>
            <a:ext cx="308234" cy="308234"/>
            <a:chOff x="2081650" y="4993750"/>
            <a:chExt cx="483125" cy="483125"/>
          </a:xfrm>
        </p:grpSpPr>
        <p:sp>
          <p:nvSpPr>
            <p:cNvPr id="9488" name="Google Shape;9488;p66"/>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89" name="Google Shape;9489;p66"/>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0" name="Google Shape;9490;p66"/>
          <p:cNvGrpSpPr/>
          <p:nvPr/>
        </p:nvGrpSpPr>
        <p:grpSpPr>
          <a:xfrm>
            <a:off x="1491328" y="3979188"/>
            <a:ext cx="293982" cy="293982"/>
            <a:chOff x="2676100" y="4993750"/>
            <a:chExt cx="483125" cy="483125"/>
          </a:xfrm>
        </p:grpSpPr>
        <p:sp>
          <p:nvSpPr>
            <p:cNvPr id="9491" name="Google Shape;9491;p66"/>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2" name="Google Shape;9492;p66"/>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3" name="Google Shape;9493;p66"/>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494" name="Google Shape;9494;p66"/>
          <p:cNvGrpSpPr/>
          <p:nvPr/>
        </p:nvGrpSpPr>
        <p:grpSpPr>
          <a:xfrm>
            <a:off x="4322435" y="3971815"/>
            <a:ext cx="308234" cy="308234"/>
            <a:chOff x="3270550" y="4993750"/>
            <a:chExt cx="483125" cy="483125"/>
          </a:xfrm>
        </p:grpSpPr>
        <p:sp>
          <p:nvSpPr>
            <p:cNvPr id="9495" name="Google Shape;9495;p66"/>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6" name="Google Shape;9496;p66"/>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497" name="Google Shape;9497;p66"/>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498" name="Google Shape;9498;p66"/>
          <p:cNvSpPr/>
          <p:nvPr/>
        </p:nvSpPr>
        <p:spPr>
          <a:xfrm>
            <a:off x="1889555" y="3978931"/>
            <a:ext cx="293997" cy="294073"/>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499" name="Google Shape;9499;p66"/>
          <p:cNvGrpSpPr/>
          <p:nvPr/>
        </p:nvGrpSpPr>
        <p:grpSpPr>
          <a:xfrm>
            <a:off x="2288093" y="3979142"/>
            <a:ext cx="293997" cy="294073"/>
            <a:chOff x="4459450" y="4993700"/>
            <a:chExt cx="483150" cy="483275"/>
          </a:xfrm>
        </p:grpSpPr>
        <p:sp>
          <p:nvSpPr>
            <p:cNvPr id="9500" name="Google Shape;9500;p66"/>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1" name="Google Shape;9501;p66"/>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02" name="Google Shape;9502;p66"/>
          <p:cNvGrpSpPr/>
          <p:nvPr/>
        </p:nvGrpSpPr>
        <p:grpSpPr>
          <a:xfrm>
            <a:off x="2686471" y="3979142"/>
            <a:ext cx="293997" cy="294073"/>
            <a:chOff x="5053900" y="4993700"/>
            <a:chExt cx="483150" cy="483275"/>
          </a:xfrm>
        </p:grpSpPr>
        <p:sp>
          <p:nvSpPr>
            <p:cNvPr id="9503" name="Google Shape;9503;p66"/>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04" name="Google Shape;9504;p66"/>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05" name="Google Shape;9505;p66"/>
          <p:cNvSpPr txBox="1"/>
          <p:nvPr/>
        </p:nvSpPr>
        <p:spPr>
          <a:xfrm>
            <a:off x="1048350" y="323850"/>
            <a:ext cx="7047300" cy="482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FFFFFF"/>
                </a:solidFill>
              </a:rPr>
              <a:t>...and our sets of editable icons</a:t>
            </a:r>
            <a:endParaRPr sz="2400">
              <a:solidFill>
                <a:srgbClr val="FFFFFF"/>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grpSp>
        <p:nvGrpSpPr>
          <p:cNvPr id="428" name="Google Shape;428;p31"/>
          <p:cNvGrpSpPr/>
          <p:nvPr/>
        </p:nvGrpSpPr>
        <p:grpSpPr>
          <a:xfrm>
            <a:off x="5559919" y="2991798"/>
            <a:ext cx="2692322" cy="1512015"/>
            <a:chOff x="2625225" y="855400"/>
            <a:chExt cx="1307714" cy="899687"/>
          </a:xfrm>
        </p:grpSpPr>
        <p:sp>
          <p:nvSpPr>
            <p:cNvPr id="429" name="Google Shape;429;p31"/>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2625239"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 name="Google Shape;431;p31"/>
          <p:cNvGrpSpPr/>
          <p:nvPr/>
        </p:nvGrpSpPr>
        <p:grpSpPr>
          <a:xfrm>
            <a:off x="2068232" y="2991798"/>
            <a:ext cx="2692322" cy="1512015"/>
            <a:chOff x="2625225" y="855400"/>
            <a:chExt cx="1307714" cy="899687"/>
          </a:xfrm>
        </p:grpSpPr>
        <p:sp>
          <p:nvSpPr>
            <p:cNvPr id="432" name="Google Shape;432;p31"/>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2625239"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 name="Google Shape;434;p31"/>
          <p:cNvGrpSpPr/>
          <p:nvPr/>
        </p:nvGrpSpPr>
        <p:grpSpPr>
          <a:xfrm>
            <a:off x="4325207" y="1260160"/>
            <a:ext cx="2692322" cy="1512015"/>
            <a:chOff x="2625225" y="855400"/>
            <a:chExt cx="1307714" cy="899687"/>
          </a:xfrm>
        </p:grpSpPr>
        <p:sp>
          <p:nvSpPr>
            <p:cNvPr id="435" name="Google Shape;435;p31"/>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2625239"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7" name="Google Shape;437;p31"/>
          <p:cNvGrpSpPr/>
          <p:nvPr/>
        </p:nvGrpSpPr>
        <p:grpSpPr>
          <a:xfrm>
            <a:off x="841469" y="1260160"/>
            <a:ext cx="2692322" cy="1512015"/>
            <a:chOff x="2625225" y="855400"/>
            <a:chExt cx="1307714" cy="899687"/>
          </a:xfrm>
        </p:grpSpPr>
        <p:sp>
          <p:nvSpPr>
            <p:cNvPr id="438" name="Google Shape;438;p31"/>
            <p:cNvSpPr/>
            <p:nvPr/>
          </p:nvSpPr>
          <p:spPr>
            <a:xfrm>
              <a:off x="2625225" y="855400"/>
              <a:ext cx="619500" cy="658800"/>
            </a:xfrm>
            <a:prstGeom prst="roundRect">
              <a:avLst>
                <a:gd name="adj" fmla="val 6278"/>
              </a:avLst>
            </a:prstGeom>
            <a:solidFill>
              <a:schemeClr val="lt2"/>
            </a:solidFill>
            <a:ln w="28575" cap="flat" cmpd="sng">
              <a:solidFill>
                <a:schemeClr val="dk1"/>
              </a:solidFill>
              <a:prstDash val="solid"/>
              <a:round/>
              <a:headEnd type="none" w="sm" len="sm"/>
              <a:tailEnd type="none" w="sm" len="sm"/>
            </a:ln>
            <a:effectLst>
              <a:outerShdw blurRad="57150" dist="19050" dir="5400000" algn="bl" rotWithShape="0">
                <a:schemeClr val="dk1">
                  <a:alpha val="5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2625239" y="986787"/>
              <a:ext cx="1307700" cy="768300"/>
            </a:xfrm>
            <a:prstGeom prst="roundRect">
              <a:avLst>
                <a:gd name="adj" fmla="val 5762"/>
              </a:avLst>
            </a:prstGeom>
            <a:solidFill>
              <a:schemeClr val="lt2"/>
            </a:solidFill>
            <a:ln w="28575" cap="flat" cmpd="sng">
              <a:solidFill>
                <a:schemeClr val="dk1"/>
              </a:solidFill>
              <a:prstDash val="solid"/>
              <a:round/>
              <a:headEnd type="none" w="sm" len="sm"/>
              <a:tailEnd type="none" w="sm" len="sm"/>
            </a:ln>
            <a:effectLst>
              <a:outerShdw dist="57150" dir="294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0" name="Google Shape;440;p31"/>
          <p:cNvSpPr txBox="1">
            <a:spLocks noGrp="1"/>
          </p:cNvSpPr>
          <p:nvPr>
            <p:ph type="title"/>
          </p:nvPr>
        </p:nvSpPr>
        <p:spPr>
          <a:xfrm>
            <a:off x="1028882" y="1627953"/>
            <a:ext cx="23055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Schedule</a:t>
            </a:r>
            <a:endParaRPr/>
          </a:p>
        </p:txBody>
      </p:sp>
      <p:sp>
        <p:nvSpPr>
          <p:cNvPr id="441" name="Google Shape;441;p31"/>
          <p:cNvSpPr txBox="1">
            <a:spLocks noGrp="1"/>
          </p:cNvSpPr>
          <p:nvPr>
            <p:ph type="subTitle" idx="1"/>
          </p:nvPr>
        </p:nvSpPr>
        <p:spPr>
          <a:xfrm>
            <a:off x="1028882" y="2106603"/>
            <a:ext cx="2305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42" name="Google Shape;442;p31"/>
          <p:cNvSpPr txBox="1">
            <a:spLocks noGrp="1"/>
          </p:cNvSpPr>
          <p:nvPr>
            <p:ph type="title" idx="15"/>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Table of contents</a:t>
            </a:r>
            <a:endParaRPr dirty="0"/>
          </a:p>
        </p:txBody>
      </p:sp>
      <p:sp>
        <p:nvSpPr>
          <p:cNvPr id="443" name="Google Shape;443;p31"/>
          <p:cNvSpPr txBox="1">
            <a:spLocks noGrp="1"/>
          </p:cNvSpPr>
          <p:nvPr>
            <p:ph type="title" idx="2"/>
          </p:nvPr>
        </p:nvSpPr>
        <p:spPr>
          <a:xfrm>
            <a:off x="2798377" y="1578507"/>
            <a:ext cx="644100" cy="34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444" name="Google Shape;444;p31"/>
          <p:cNvSpPr txBox="1">
            <a:spLocks noGrp="1"/>
          </p:cNvSpPr>
          <p:nvPr>
            <p:ph type="title" idx="3"/>
          </p:nvPr>
        </p:nvSpPr>
        <p:spPr>
          <a:xfrm>
            <a:off x="4512682" y="1627953"/>
            <a:ext cx="23055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Timeline</a:t>
            </a:r>
            <a:endParaRPr/>
          </a:p>
        </p:txBody>
      </p:sp>
      <p:sp>
        <p:nvSpPr>
          <p:cNvPr id="445" name="Google Shape;445;p31"/>
          <p:cNvSpPr txBox="1">
            <a:spLocks noGrp="1"/>
          </p:cNvSpPr>
          <p:nvPr>
            <p:ph type="subTitle" idx="4"/>
          </p:nvPr>
        </p:nvSpPr>
        <p:spPr>
          <a:xfrm>
            <a:off x="4512682" y="2106603"/>
            <a:ext cx="2305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46" name="Google Shape;446;p31"/>
          <p:cNvSpPr txBox="1">
            <a:spLocks noGrp="1"/>
          </p:cNvSpPr>
          <p:nvPr>
            <p:ph type="title" idx="5"/>
          </p:nvPr>
        </p:nvSpPr>
        <p:spPr>
          <a:xfrm>
            <a:off x="6282177" y="1578507"/>
            <a:ext cx="644100" cy="34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447" name="Google Shape;447;p31"/>
          <p:cNvSpPr txBox="1">
            <a:spLocks noGrp="1"/>
          </p:cNvSpPr>
          <p:nvPr>
            <p:ph type="title" idx="6"/>
          </p:nvPr>
        </p:nvSpPr>
        <p:spPr>
          <a:xfrm>
            <a:off x="2261653" y="3359621"/>
            <a:ext cx="23055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Status</a:t>
            </a:r>
            <a:endParaRPr/>
          </a:p>
        </p:txBody>
      </p:sp>
      <p:sp>
        <p:nvSpPr>
          <p:cNvPr id="448" name="Google Shape;448;p31"/>
          <p:cNvSpPr txBox="1">
            <a:spLocks noGrp="1"/>
          </p:cNvSpPr>
          <p:nvPr>
            <p:ph type="subTitle" idx="7"/>
          </p:nvPr>
        </p:nvSpPr>
        <p:spPr>
          <a:xfrm>
            <a:off x="2261653" y="3838271"/>
            <a:ext cx="2305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49" name="Google Shape;449;p31"/>
          <p:cNvSpPr txBox="1">
            <a:spLocks noGrp="1"/>
          </p:cNvSpPr>
          <p:nvPr>
            <p:ph type="title" idx="8"/>
          </p:nvPr>
        </p:nvSpPr>
        <p:spPr>
          <a:xfrm>
            <a:off x="4023747" y="3310175"/>
            <a:ext cx="644100" cy="34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450" name="Google Shape;450;p31"/>
          <p:cNvSpPr txBox="1">
            <a:spLocks noGrp="1"/>
          </p:cNvSpPr>
          <p:nvPr>
            <p:ph type="title" idx="9"/>
          </p:nvPr>
        </p:nvSpPr>
        <p:spPr>
          <a:xfrm>
            <a:off x="5753328" y="3359621"/>
            <a:ext cx="2305500" cy="52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Upcoming</a:t>
            </a:r>
            <a:endParaRPr/>
          </a:p>
        </p:txBody>
      </p:sp>
      <p:sp>
        <p:nvSpPr>
          <p:cNvPr id="451" name="Google Shape;451;p31"/>
          <p:cNvSpPr txBox="1">
            <a:spLocks noGrp="1"/>
          </p:cNvSpPr>
          <p:nvPr>
            <p:ph type="subTitle" idx="13"/>
          </p:nvPr>
        </p:nvSpPr>
        <p:spPr>
          <a:xfrm>
            <a:off x="5753328" y="3838271"/>
            <a:ext cx="23055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describe the topic of the section here</a:t>
            </a:r>
            <a:endParaRPr/>
          </a:p>
        </p:txBody>
      </p:sp>
      <p:sp>
        <p:nvSpPr>
          <p:cNvPr id="452" name="Google Shape;452;p31"/>
          <p:cNvSpPr txBox="1">
            <a:spLocks noGrp="1"/>
          </p:cNvSpPr>
          <p:nvPr>
            <p:ph type="title" idx="14"/>
          </p:nvPr>
        </p:nvSpPr>
        <p:spPr>
          <a:xfrm>
            <a:off x="7515422" y="3310175"/>
            <a:ext cx="644100" cy="34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2"/>
          <p:cNvSpPr txBox="1">
            <a:spLocks noGrp="1"/>
          </p:cNvSpPr>
          <p:nvPr>
            <p:ph type="title"/>
          </p:nvPr>
        </p:nvSpPr>
        <p:spPr>
          <a:xfrm>
            <a:off x="1698875" y="1319200"/>
            <a:ext cx="5746200" cy="1964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Whoa!</a:t>
            </a:r>
            <a:endParaRPr/>
          </a:p>
        </p:txBody>
      </p:sp>
      <p:sp>
        <p:nvSpPr>
          <p:cNvPr id="458" name="Google Shape;458;p32"/>
          <p:cNvSpPr txBox="1">
            <a:spLocks noGrp="1"/>
          </p:cNvSpPr>
          <p:nvPr>
            <p:ph type="subTitle" idx="1"/>
          </p:nvPr>
        </p:nvSpPr>
        <p:spPr>
          <a:xfrm>
            <a:off x="2483300" y="3283700"/>
            <a:ext cx="4177500" cy="80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This can be the part of the presentation where you introduce yourself, write your email…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83"/>
        <p:cNvGrpSpPr/>
        <p:nvPr/>
      </p:nvGrpSpPr>
      <p:grpSpPr>
        <a:xfrm>
          <a:off x="0" y="0"/>
          <a:ext cx="0" cy="0"/>
          <a:chOff x="0" y="0"/>
          <a:chExt cx="0" cy="0"/>
        </a:xfrm>
      </p:grpSpPr>
      <p:sp>
        <p:nvSpPr>
          <p:cNvPr id="484" name="Google Shape;484;p34"/>
          <p:cNvSpPr/>
          <p:nvPr/>
        </p:nvSpPr>
        <p:spPr>
          <a:xfrm>
            <a:off x="6215362" y="3098375"/>
            <a:ext cx="20664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4"/>
          <p:cNvSpPr/>
          <p:nvPr/>
        </p:nvSpPr>
        <p:spPr>
          <a:xfrm>
            <a:off x="6255562" y="1679275"/>
            <a:ext cx="19860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4"/>
          <p:cNvSpPr/>
          <p:nvPr/>
        </p:nvSpPr>
        <p:spPr>
          <a:xfrm>
            <a:off x="3558962" y="3098375"/>
            <a:ext cx="20664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4"/>
          <p:cNvSpPr/>
          <p:nvPr/>
        </p:nvSpPr>
        <p:spPr>
          <a:xfrm>
            <a:off x="3599162" y="1679275"/>
            <a:ext cx="19860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4"/>
          <p:cNvSpPr/>
          <p:nvPr/>
        </p:nvSpPr>
        <p:spPr>
          <a:xfrm>
            <a:off x="862375" y="3098375"/>
            <a:ext cx="20664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4"/>
          <p:cNvSpPr/>
          <p:nvPr/>
        </p:nvSpPr>
        <p:spPr>
          <a:xfrm>
            <a:off x="902575" y="1679275"/>
            <a:ext cx="1986000" cy="441000"/>
          </a:xfrm>
          <a:prstGeom prst="roundRect">
            <a:avLst>
              <a:gd name="adj" fmla="val 6740"/>
            </a:avLst>
          </a:prstGeom>
          <a:solidFill>
            <a:schemeClr val="lt2"/>
          </a:solidFill>
          <a:ln w="28575" cap="flat" cmpd="sng">
            <a:solidFill>
              <a:schemeClr val="dk1"/>
            </a:solidFill>
            <a:prstDash val="solid"/>
            <a:round/>
            <a:headEnd type="none" w="sm" len="sm"/>
            <a:tailEnd type="none" w="sm" len="sm"/>
          </a:ln>
          <a:effectLst>
            <a:outerShdw dist="85725" dir="3960000" algn="bl" rotWithShape="0">
              <a:schemeClr val="dk1"/>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4"/>
          <p:cNvSpPr txBox="1">
            <a:spLocks noGrp="1"/>
          </p:cNvSpPr>
          <p:nvPr>
            <p:ph type="subTitle" idx="9"/>
          </p:nvPr>
        </p:nvSpPr>
        <p:spPr>
          <a:xfrm>
            <a:off x="6255562" y="22894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 is actually a very cold place</a:t>
            </a:r>
            <a:endParaRPr/>
          </a:p>
        </p:txBody>
      </p:sp>
      <p:sp>
        <p:nvSpPr>
          <p:cNvPr id="491" name="Google Shape;491;p34"/>
          <p:cNvSpPr txBox="1">
            <a:spLocks noGrp="1"/>
          </p:cNvSpPr>
          <p:nvPr>
            <p:ph type="subTitle" idx="14"/>
          </p:nvPr>
        </p:nvSpPr>
        <p:spPr>
          <a:xfrm>
            <a:off x="6255562" y="3717750"/>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farthest planet from the Sun</a:t>
            </a:r>
            <a:endParaRPr/>
          </a:p>
        </p:txBody>
      </p:sp>
      <p:sp>
        <p:nvSpPr>
          <p:cNvPr id="492" name="Google Shape;492;p34"/>
          <p:cNvSpPr txBox="1">
            <a:spLocks noGrp="1"/>
          </p:cNvSpPr>
          <p:nvPr>
            <p:ph type="title" idx="8"/>
          </p:nvPr>
        </p:nvSpPr>
        <p:spPr>
          <a:xfrm>
            <a:off x="6381262" y="1626750"/>
            <a:ext cx="1734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Mars</a:t>
            </a:r>
            <a:endParaRPr/>
          </a:p>
        </p:txBody>
      </p:sp>
      <p:sp>
        <p:nvSpPr>
          <p:cNvPr id="493" name="Google Shape;493;p34"/>
          <p:cNvSpPr txBox="1">
            <a:spLocks noGrp="1"/>
          </p:cNvSpPr>
          <p:nvPr>
            <p:ph type="title" idx="13"/>
          </p:nvPr>
        </p:nvSpPr>
        <p:spPr>
          <a:xfrm>
            <a:off x="6381262" y="3055025"/>
            <a:ext cx="1734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Neptune</a:t>
            </a:r>
            <a:endParaRPr/>
          </a:p>
        </p:txBody>
      </p:sp>
      <p:sp>
        <p:nvSpPr>
          <p:cNvPr id="494" name="Google Shape;494;p34"/>
          <p:cNvSpPr txBox="1">
            <a:spLocks noGrp="1"/>
          </p:cNvSpPr>
          <p:nvPr>
            <p:ph type="title" idx="15"/>
          </p:nvPr>
        </p:nvSpPr>
        <p:spPr>
          <a:xfrm>
            <a:off x="720025" y="529923"/>
            <a:ext cx="7704000" cy="48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Agenda</a:t>
            </a:r>
            <a:endParaRPr/>
          </a:p>
        </p:txBody>
      </p:sp>
      <p:sp>
        <p:nvSpPr>
          <p:cNvPr id="495" name="Google Shape;495;p34"/>
          <p:cNvSpPr txBox="1">
            <a:spLocks noGrp="1"/>
          </p:cNvSpPr>
          <p:nvPr>
            <p:ph type="title"/>
          </p:nvPr>
        </p:nvSpPr>
        <p:spPr>
          <a:xfrm>
            <a:off x="1028275" y="1626750"/>
            <a:ext cx="1734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Mercury</a:t>
            </a:r>
            <a:endParaRPr/>
          </a:p>
        </p:txBody>
      </p:sp>
      <p:sp>
        <p:nvSpPr>
          <p:cNvPr id="496" name="Google Shape;496;p34"/>
          <p:cNvSpPr txBox="1">
            <a:spLocks noGrp="1"/>
          </p:cNvSpPr>
          <p:nvPr>
            <p:ph type="subTitle" idx="1"/>
          </p:nvPr>
        </p:nvSpPr>
        <p:spPr>
          <a:xfrm>
            <a:off x="902575" y="22894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the closest planet to the Sun</a:t>
            </a:r>
            <a:endParaRPr/>
          </a:p>
        </p:txBody>
      </p:sp>
      <p:sp>
        <p:nvSpPr>
          <p:cNvPr id="497" name="Google Shape;497;p34"/>
          <p:cNvSpPr txBox="1">
            <a:spLocks noGrp="1"/>
          </p:cNvSpPr>
          <p:nvPr>
            <p:ph type="title" idx="2"/>
          </p:nvPr>
        </p:nvSpPr>
        <p:spPr>
          <a:xfrm>
            <a:off x="3724862" y="1626750"/>
            <a:ext cx="1734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a:t>
            </a:r>
            <a:endParaRPr/>
          </a:p>
        </p:txBody>
      </p:sp>
      <p:sp>
        <p:nvSpPr>
          <p:cNvPr id="498" name="Google Shape;498;p34"/>
          <p:cNvSpPr txBox="1">
            <a:spLocks noGrp="1"/>
          </p:cNvSpPr>
          <p:nvPr>
            <p:ph type="subTitle" idx="3"/>
          </p:nvPr>
        </p:nvSpPr>
        <p:spPr>
          <a:xfrm>
            <a:off x="3599162" y="2289475"/>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Venus is the second planet from the Sun</a:t>
            </a:r>
            <a:endParaRPr/>
          </a:p>
        </p:txBody>
      </p:sp>
      <p:sp>
        <p:nvSpPr>
          <p:cNvPr id="499" name="Google Shape;499;p34"/>
          <p:cNvSpPr txBox="1">
            <a:spLocks noGrp="1"/>
          </p:cNvSpPr>
          <p:nvPr>
            <p:ph type="title" idx="4"/>
          </p:nvPr>
        </p:nvSpPr>
        <p:spPr>
          <a:xfrm>
            <a:off x="1028275" y="3055025"/>
            <a:ext cx="1734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a:t>
            </a:r>
            <a:endParaRPr/>
          </a:p>
        </p:txBody>
      </p:sp>
      <p:sp>
        <p:nvSpPr>
          <p:cNvPr id="500" name="Google Shape;500;p34"/>
          <p:cNvSpPr txBox="1">
            <a:spLocks noGrp="1"/>
          </p:cNvSpPr>
          <p:nvPr>
            <p:ph type="subTitle" idx="5"/>
          </p:nvPr>
        </p:nvSpPr>
        <p:spPr>
          <a:xfrm>
            <a:off x="902575" y="3717750"/>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Jupiter is the biggest planet of them all</a:t>
            </a:r>
            <a:endParaRPr/>
          </a:p>
        </p:txBody>
      </p:sp>
      <p:sp>
        <p:nvSpPr>
          <p:cNvPr id="501" name="Google Shape;501;p34"/>
          <p:cNvSpPr txBox="1">
            <a:spLocks noGrp="1"/>
          </p:cNvSpPr>
          <p:nvPr>
            <p:ph type="title" idx="6"/>
          </p:nvPr>
        </p:nvSpPr>
        <p:spPr>
          <a:xfrm>
            <a:off x="3724862" y="3055025"/>
            <a:ext cx="1734600" cy="52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Saturn</a:t>
            </a:r>
            <a:endParaRPr/>
          </a:p>
        </p:txBody>
      </p:sp>
      <p:sp>
        <p:nvSpPr>
          <p:cNvPr id="502" name="Google Shape;502;p34"/>
          <p:cNvSpPr txBox="1">
            <a:spLocks noGrp="1"/>
          </p:cNvSpPr>
          <p:nvPr>
            <p:ph type="subTitle" idx="7"/>
          </p:nvPr>
        </p:nvSpPr>
        <p:spPr>
          <a:xfrm>
            <a:off x="3599162" y="3717750"/>
            <a:ext cx="1986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It’s composed of hydrogen and helium</a:t>
            </a:r>
            <a:endParaRPr/>
          </a:p>
        </p:txBody>
      </p:sp>
    </p:spTree>
  </p:cSld>
  <p:clrMapOvr>
    <a:masterClrMapping/>
  </p:clrMapOvr>
</p:sld>
</file>

<file path=ppt/theme/theme1.xml><?xml version="1.0" encoding="utf-8"?>
<a:theme xmlns:a="http://schemas.openxmlformats.org/drawingml/2006/main" name="Kuman Business Meeting by Slidesgo">
  <a:themeElements>
    <a:clrScheme name="Simple Light">
      <a:dk1>
        <a:srgbClr val="2D2E27"/>
      </a:dk1>
      <a:lt1>
        <a:srgbClr val="FFD966"/>
      </a:lt1>
      <a:dk2>
        <a:srgbClr val="595959"/>
      </a:dk2>
      <a:lt2>
        <a:srgbClr val="F6F2E3"/>
      </a:lt2>
      <a:accent1>
        <a:srgbClr val="E4AB00"/>
      </a:accent1>
      <a:accent2>
        <a:srgbClr val="FFFFFF"/>
      </a:accent2>
      <a:accent3>
        <a:srgbClr val="FFFFFF"/>
      </a:accent3>
      <a:accent4>
        <a:srgbClr val="FFFFFF"/>
      </a:accent4>
      <a:accent5>
        <a:srgbClr val="FFFFFF"/>
      </a:accent5>
      <a:accent6>
        <a:srgbClr val="FFFFFF"/>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1495</Words>
  <Application>Microsoft Office PowerPoint</Application>
  <PresentationFormat>Apresentação na tela (16:9)</PresentationFormat>
  <Paragraphs>272</Paragraphs>
  <Slides>44</Slides>
  <Notes>44</Notes>
  <HiddenSlides>0</HiddenSlides>
  <MMClips>0</MMClips>
  <ScaleCrop>false</ScaleCrop>
  <HeadingPairs>
    <vt:vector size="6" baseType="variant">
      <vt:variant>
        <vt:lpstr>Fontes usadas</vt:lpstr>
      </vt:variant>
      <vt:variant>
        <vt:i4>10</vt:i4>
      </vt:variant>
      <vt:variant>
        <vt:lpstr>Tema</vt:lpstr>
      </vt:variant>
      <vt:variant>
        <vt:i4>2</vt:i4>
      </vt:variant>
      <vt:variant>
        <vt:lpstr>Títulos de slides</vt:lpstr>
      </vt:variant>
      <vt:variant>
        <vt:i4>44</vt:i4>
      </vt:variant>
    </vt:vector>
  </HeadingPairs>
  <TitlesOfParts>
    <vt:vector size="56" baseType="lpstr">
      <vt:lpstr>Varela Round</vt:lpstr>
      <vt:lpstr>Arial</vt:lpstr>
      <vt:lpstr>Roboto Medium</vt:lpstr>
      <vt:lpstr>Open Sans</vt:lpstr>
      <vt:lpstr>Calibri</vt:lpstr>
      <vt:lpstr>Lato</vt:lpstr>
      <vt:lpstr>Amatic SC</vt:lpstr>
      <vt:lpstr>Proxima Nova Semibold</vt:lpstr>
      <vt:lpstr>Proxima Nova</vt:lpstr>
      <vt:lpstr>Anaheim</vt:lpstr>
      <vt:lpstr>Kuman Business Meeting by Slidesgo</vt:lpstr>
      <vt:lpstr>Slidesgo Final Pages</vt:lpstr>
      <vt:lpstr>T2 – Visão Computacional</vt:lpstr>
      <vt:lpstr>01</vt:lpstr>
      <vt:lpstr>Nossas bibliotecas</vt:lpstr>
      <vt:lpstr>Pipeline do Projeto</vt:lpstr>
      <vt:lpstr>Avaliação do Modelo e solução</vt:lpstr>
      <vt:lpstr>Apresentação do PowerPoint</vt:lpstr>
      <vt:lpstr>Schedule</vt:lpstr>
      <vt:lpstr>Whoa!</vt:lpstr>
      <vt:lpstr>Mars</vt:lpstr>
      <vt:lpstr>About the project</vt:lpstr>
      <vt:lpstr>—Someone Famous</vt:lpstr>
      <vt:lpstr>A PICTURE ALWAYS REINFORCES THE CONCEPT</vt:lpstr>
      <vt:lpstr>Upcoming events</vt:lpstr>
      <vt:lpstr>Checklist</vt:lpstr>
      <vt:lpstr>Map</vt:lpstr>
      <vt:lpstr>KPI dashboard</vt:lpstr>
      <vt:lpstr>150,000</vt:lpstr>
      <vt:lpstr>Status report</vt:lpstr>
      <vt:lpstr>RAID summary</vt:lpstr>
      <vt:lpstr>300,000.00</vt:lpstr>
      <vt:lpstr>Awesome words</vt:lpstr>
      <vt:lpstr>Mercury</vt:lpstr>
      <vt:lpstr>Mockup</vt:lpstr>
      <vt:lpstr>Try this effect on your photos!</vt:lpstr>
      <vt:lpstr>Thanks!</vt:lpstr>
      <vt:lpstr>Alternative resources</vt:lpstr>
      <vt:lpstr>Resources</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Educational Icons</vt:lpstr>
      <vt:lpstr>Business Icons</vt:lpstr>
      <vt:lpstr>Help &amp; Support Icons</vt:lpstr>
      <vt:lpstr>Creative Process Icons</vt:lpstr>
      <vt:lpstr>Apresentação do PowerPoint</vt:lpstr>
      <vt:lpstr>SEO &amp; Marketing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Guilherme Scherer</dc:creator>
  <cp:lastModifiedBy>Guilherme Scherer</cp:lastModifiedBy>
  <cp:revision>1</cp:revision>
  <dcterms:modified xsi:type="dcterms:W3CDTF">2025-06-11T18:12:50Z</dcterms:modified>
</cp:coreProperties>
</file>